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257" r:id="rId2"/>
    <p:sldMasterId id="2147483686" r:id="rId3"/>
    <p:sldMasterId id="2147483698" r:id="rId4"/>
  </p:sldMasterIdLst>
  <p:notesMasterIdLst>
    <p:notesMasterId r:id="rId73"/>
  </p:notesMasterIdLst>
  <p:handoutMasterIdLst>
    <p:handoutMasterId r:id="rId74"/>
  </p:handoutMasterIdLst>
  <p:sldIdLst>
    <p:sldId id="368" r:id="rId5"/>
    <p:sldId id="523" r:id="rId6"/>
    <p:sldId id="474" r:id="rId7"/>
    <p:sldId id="475" r:id="rId8"/>
    <p:sldId id="447" r:id="rId9"/>
    <p:sldId id="449" r:id="rId10"/>
    <p:sldId id="450" r:id="rId11"/>
    <p:sldId id="451" r:id="rId12"/>
    <p:sldId id="480" r:id="rId13"/>
    <p:sldId id="481" r:id="rId14"/>
    <p:sldId id="454" r:id="rId15"/>
    <p:sldId id="455" r:id="rId16"/>
    <p:sldId id="476" r:id="rId17"/>
    <p:sldId id="469" r:id="rId18"/>
    <p:sldId id="471" r:id="rId19"/>
    <p:sldId id="477" r:id="rId20"/>
    <p:sldId id="470" r:id="rId21"/>
    <p:sldId id="457" r:id="rId22"/>
    <p:sldId id="458" r:id="rId23"/>
    <p:sldId id="478" r:id="rId24"/>
    <p:sldId id="459" r:id="rId25"/>
    <p:sldId id="460" r:id="rId26"/>
    <p:sldId id="461" r:id="rId27"/>
    <p:sldId id="462" r:id="rId28"/>
    <p:sldId id="464" r:id="rId29"/>
    <p:sldId id="465" r:id="rId30"/>
    <p:sldId id="472" r:id="rId31"/>
    <p:sldId id="473" r:id="rId32"/>
    <p:sldId id="482" r:id="rId33"/>
    <p:sldId id="511" r:id="rId34"/>
    <p:sldId id="527" r:id="rId35"/>
    <p:sldId id="514" r:id="rId36"/>
    <p:sldId id="516" r:id="rId37"/>
    <p:sldId id="517" r:id="rId38"/>
    <p:sldId id="483" r:id="rId39"/>
    <p:sldId id="484" r:id="rId40"/>
    <p:sldId id="492" r:id="rId41"/>
    <p:sldId id="493" r:id="rId42"/>
    <p:sldId id="494" r:id="rId43"/>
    <p:sldId id="495" r:id="rId44"/>
    <p:sldId id="524" r:id="rId45"/>
    <p:sldId id="525" r:id="rId46"/>
    <p:sldId id="526" r:id="rId47"/>
    <p:sldId id="496" r:id="rId48"/>
    <p:sldId id="497" r:id="rId49"/>
    <p:sldId id="498" r:id="rId50"/>
    <p:sldId id="499" r:id="rId51"/>
    <p:sldId id="500" r:id="rId52"/>
    <p:sldId id="501" r:id="rId53"/>
    <p:sldId id="502" r:id="rId54"/>
    <p:sldId id="503" r:id="rId55"/>
    <p:sldId id="504" r:id="rId56"/>
    <p:sldId id="505" r:id="rId57"/>
    <p:sldId id="506" r:id="rId58"/>
    <p:sldId id="507" r:id="rId59"/>
    <p:sldId id="508" r:id="rId60"/>
    <p:sldId id="509" r:id="rId61"/>
    <p:sldId id="510" r:id="rId62"/>
    <p:sldId id="529" r:id="rId63"/>
    <p:sldId id="530" r:id="rId64"/>
    <p:sldId id="531" r:id="rId65"/>
    <p:sldId id="532" r:id="rId66"/>
    <p:sldId id="533" r:id="rId67"/>
    <p:sldId id="535" r:id="rId68"/>
    <p:sldId id="536" r:id="rId69"/>
    <p:sldId id="537" r:id="rId70"/>
    <p:sldId id="538" r:id="rId71"/>
    <p:sldId id="534" r:id="rId72"/>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2C0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le chiaro 1 - Color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Stile chiaro 1 - Color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6" autoAdjust="0"/>
    <p:restoredTop sz="99678" autoAdjust="0"/>
  </p:normalViewPr>
  <p:slideViewPr>
    <p:cSldViewPr>
      <p:cViewPr>
        <p:scale>
          <a:sx n="80" d="100"/>
          <a:sy n="80" d="100"/>
        </p:scale>
        <p:origin x="-2442" y="-792"/>
      </p:cViewPr>
      <p:guideLst>
        <p:guide orient="horz" pos="2160"/>
        <p:guide pos="2880"/>
      </p:guideLst>
    </p:cSldViewPr>
  </p:slideViewPr>
  <p:outlineViewPr>
    <p:cViewPr>
      <p:scale>
        <a:sx n="33" d="100"/>
        <a:sy n="33" d="100"/>
      </p:scale>
      <p:origin x="0" y="8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Cartel23"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2.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Cartel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rtel23"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Cartel23"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artel23"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Cartel3"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800" b="1" i="0" u="none" strike="noStrike" baseline="0" dirty="0" smtClean="0">
                <a:effectLst/>
              </a:rPr>
              <a:t>D.U. 2017: </a:t>
            </a:r>
            <a:r>
              <a:rPr lang="it-IT" dirty="0" smtClean="0"/>
              <a:t>Beneficiari</a:t>
            </a:r>
            <a:r>
              <a:rPr lang="it-IT" baseline="0" dirty="0" smtClean="0"/>
              <a:t> </a:t>
            </a:r>
            <a:r>
              <a:rPr lang="it-IT" baseline="0" dirty="0"/>
              <a:t>per Provincia</a:t>
            </a:r>
            <a:endParaRPr lang="it-IT" dirty="0"/>
          </a:p>
        </c:rich>
      </c:tx>
      <c:layout/>
      <c:overlay val="0"/>
    </c:title>
    <c:autoTitleDeleted val="0"/>
    <c:plotArea>
      <c:layout/>
      <c:pieChart>
        <c:varyColors val="1"/>
        <c:ser>
          <c:idx val="0"/>
          <c:order val="0"/>
          <c:dLbls>
            <c:dLbl>
              <c:idx val="0"/>
              <c:layout>
                <c:manualLayout>
                  <c:x val="0.21119608735423001"/>
                  <c:y val="6.67834497235293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Foglio5!$A$18:$A$23</c:f>
              <c:strCache>
                <c:ptCount val="6"/>
                <c:pt idx="0">
                  <c:v>FUORI REGIONE</c:v>
                </c:pt>
                <c:pt idx="1">
                  <c:v>VV</c:v>
                </c:pt>
                <c:pt idx="2">
                  <c:v>RC</c:v>
                </c:pt>
                <c:pt idx="3">
                  <c:v>CS </c:v>
                </c:pt>
                <c:pt idx="4">
                  <c:v>KR</c:v>
                </c:pt>
                <c:pt idx="5">
                  <c:v>CZ</c:v>
                </c:pt>
              </c:strCache>
            </c:strRef>
          </c:cat>
          <c:val>
            <c:numRef>
              <c:f>Foglio5!$B$18:$B$23</c:f>
              <c:numCache>
                <c:formatCode>Standard</c:formatCode>
                <c:ptCount val="6"/>
                <c:pt idx="0">
                  <c:v>2.42</c:v>
                </c:pt>
                <c:pt idx="1">
                  <c:v>11.26</c:v>
                </c:pt>
                <c:pt idx="2">
                  <c:v>27.98</c:v>
                </c:pt>
                <c:pt idx="3">
                  <c:v>29.84</c:v>
                </c:pt>
                <c:pt idx="4">
                  <c:v>11.37</c:v>
                </c:pt>
                <c:pt idx="5">
                  <c:v>17.12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36" b="1" i="0" u="sng" strike="noStrike" baseline="0">
                <a:solidFill>
                  <a:schemeClr val="tx1"/>
                </a:solidFill>
                <a:latin typeface="Times New Roman"/>
                <a:ea typeface="Times New Roman"/>
                <a:cs typeface="Times New Roman"/>
              </a:defRPr>
            </a:pPr>
            <a:r>
              <a:rPr lang="it-IT" sz="1006" b="1" i="0" u="none" strike="noStrike" baseline="0">
                <a:solidFill>
                  <a:srgbClr val="000000"/>
                </a:solidFill>
                <a:latin typeface="Times New Roman"/>
                <a:cs typeface="Times New Roman"/>
              </a:rPr>
              <a:t>EVOLUZIONE REGISTRO DEBITORI (MLN DI €</a:t>
            </a:r>
            <a:r>
              <a:rPr lang="it-IT" sz="805" b="1" i="0" u="none" strike="noStrike" baseline="0">
                <a:solidFill>
                  <a:srgbClr val="000000"/>
                </a:solidFill>
                <a:latin typeface="Arial"/>
                <a:cs typeface="Arial"/>
              </a:rPr>
              <a:t>)</a:t>
            </a:r>
          </a:p>
        </c:rich>
      </c:tx>
      <c:layout>
        <c:manualLayout>
          <c:xMode val="edge"/>
          <c:yMode val="edge"/>
          <c:x val="0.34509371554575502"/>
          <c:y val="0"/>
        </c:manualLayout>
      </c:layout>
      <c:overlay val="0"/>
      <c:spPr>
        <a:noFill/>
        <a:ln w="25548">
          <a:noFill/>
        </a:ln>
      </c:spPr>
    </c:title>
    <c:autoTitleDeleted val="0"/>
    <c:plotArea>
      <c:layout>
        <c:manualLayout>
          <c:layoutTarget val="inner"/>
          <c:xMode val="edge"/>
          <c:yMode val="edge"/>
          <c:x val="0.12789415656008801"/>
          <c:y val="0.14317180616740099"/>
          <c:w val="0.52370452039691295"/>
          <c:h val="0.59471365638766505"/>
        </c:manualLayout>
      </c:layout>
      <c:barChart>
        <c:barDir val="col"/>
        <c:grouping val="clustered"/>
        <c:varyColors val="1"/>
        <c:ser>
          <c:idx val="0"/>
          <c:order val="0"/>
          <c:tx>
            <c:strRef>
              <c:f>Sheet1!$A$2</c:f>
              <c:strCache>
                <c:ptCount val="1"/>
                <c:pt idx="0">
                  <c:v>REGISTRO DEBITORI (IN MLN DI €)</c:v>
                </c:pt>
              </c:strCache>
            </c:strRef>
          </c:tx>
          <c:spPr>
            <a:solidFill>
              <a:srgbClr val="00FF00"/>
            </a:solidFill>
            <a:ln w="12774">
              <a:solidFill>
                <a:schemeClr val="tx1"/>
              </a:solidFill>
              <a:prstDash val="solid"/>
            </a:ln>
          </c:spPr>
          <c:invertIfNegative val="0"/>
          <c:dPt>
            <c:idx val="0"/>
            <c:invertIfNegative val="0"/>
            <c:bubble3D val="0"/>
            <c:spPr>
              <a:solidFill>
                <a:srgbClr val="00FFFF"/>
              </a:solidFill>
              <a:ln w="12774">
                <a:solidFill>
                  <a:schemeClr val="tx1"/>
                </a:solidFill>
                <a:prstDash val="solid"/>
              </a:ln>
            </c:spPr>
          </c:dPt>
          <c:dPt>
            <c:idx val="1"/>
            <c:invertIfNegative val="0"/>
            <c:bubble3D val="0"/>
            <c:spPr>
              <a:solidFill>
                <a:schemeClr val="hlink"/>
              </a:solidFill>
              <a:ln w="12774">
                <a:solidFill>
                  <a:schemeClr val="tx1"/>
                </a:solidFill>
                <a:prstDash val="solid"/>
              </a:ln>
            </c:spPr>
          </c:dPt>
          <c:dPt>
            <c:idx val="2"/>
            <c:invertIfNegative val="0"/>
            <c:bubble3D val="0"/>
            <c:spPr>
              <a:solidFill>
                <a:schemeClr val="accent1"/>
              </a:solidFill>
              <a:ln w="12774">
                <a:solidFill>
                  <a:schemeClr val="tx1"/>
                </a:solidFill>
                <a:prstDash val="solid"/>
              </a:ln>
            </c:spPr>
          </c:dPt>
          <c:dPt>
            <c:idx val="3"/>
            <c:invertIfNegative val="0"/>
            <c:bubble3D val="0"/>
            <c:spPr>
              <a:solidFill>
                <a:srgbClr val="333399"/>
              </a:solidFill>
              <a:ln w="12774">
                <a:solidFill>
                  <a:schemeClr val="tx1"/>
                </a:solidFill>
                <a:prstDash val="solid"/>
              </a:ln>
            </c:spPr>
          </c:dPt>
          <c:dLbls>
            <c:spPr>
              <a:noFill/>
              <a:ln w="25548">
                <a:noFill/>
              </a:ln>
            </c:spPr>
            <c:txPr>
              <a:bodyPr/>
              <a:lstStyle/>
              <a:p>
                <a:pPr>
                  <a:defRPr sz="2188" b="1" i="0" u="none" strike="noStrike" baseline="0">
                    <a:solidFill>
                      <a:schemeClr val="tx1"/>
                    </a:solidFill>
                    <a:latin typeface="Arial"/>
                    <a:ea typeface="Arial"/>
                    <a:cs typeface="Arial"/>
                  </a:defRPr>
                </a:pPr>
                <a:endParaRPr lang="it-IT"/>
              </a:p>
            </c:txPr>
            <c:showLegendKey val="0"/>
            <c:showVal val="1"/>
            <c:showCatName val="0"/>
            <c:showSerName val="0"/>
            <c:showPercent val="0"/>
            <c:showBubbleSize val="0"/>
            <c:showLeaderLines val="0"/>
          </c:dLbls>
          <c:cat>
            <c:numRef>
              <c:f>Sheet1!$B$1:$F$1</c:f>
              <c:numCache>
                <c:formatCode>Standard</c:formatCode>
                <c:ptCount val="5"/>
                <c:pt idx="0">
                  <c:v>2013</c:v>
                </c:pt>
                <c:pt idx="1">
                  <c:v>2014</c:v>
                </c:pt>
                <c:pt idx="2">
                  <c:v>2015</c:v>
                </c:pt>
                <c:pt idx="3">
                  <c:v>2016</c:v>
                </c:pt>
                <c:pt idx="4">
                  <c:v>2017</c:v>
                </c:pt>
              </c:numCache>
            </c:numRef>
          </c:cat>
          <c:val>
            <c:numRef>
              <c:f>Sheet1!$B$2:$F$2</c:f>
              <c:numCache>
                <c:formatCode>Standard</c:formatCode>
                <c:ptCount val="5"/>
                <c:pt idx="0">
                  <c:v>7</c:v>
                </c:pt>
                <c:pt idx="1">
                  <c:v>13</c:v>
                </c:pt>
                <c:pt idx="2">
                  <c:v>26</c:v>
                </c:pt>
                <c:pt idx="3">
                  <c:v>45</c:v>
                </c:pt>
                <c:pt idx="4">
                  <c:v>60</c:v>
                </c:pt>
              </c:numCache>
            </c:numRef>
          </c:val>
        </c:ser>
        <c:dLbls>
          <c:showLegendKey val="0"/>
          <c:showVal val="0"/>
          <c:showCatName val="0"/>
          <c:showSerName val="0"/>
          <c:showPercent val="0"/>
          <c:showBubbleSize val="0"/>
        </c:dLbls>
        <c:gapWidth val="100"/>
        <c:axId val="244615808"/>
        <c:axId val="244617984"/>
      </c:barChart>
      <c:catAx>
        <c:axId val="244615808"/>
        <c:scaling>
          <c:orientation val="minMax"/>
        </c:scaling>
        <c:delete val="0"/>
        <c:axPos val="b"/>
        <c:title>
          <c:tx>
            <c:rich>
              <a:bodyPr/>
              <a:lstStyle/>
              <a:p>
                <a:pPr>
                  <a:defRPr sz="1760" b="1" i="0" u="none" strike="noStrike" baseline="0">
                    <a:solidFill>
                      <a:schemeClr val="tx1"/>
                    </a:solidFill>
                    <a:latin typeface="Times New Roman"/>
                    <a:ea typeface="Times New Roman"/>
                    <a:cs typeface="Times New Roman"/>
                  </a:defRPr>
                </a:pPr>
                <a:r>
                  <a:rPr lang="it-IT"/>
                  <a:t>ANNI</a:t>
                </a:r>
              </a:p>
            </c:rich>
          </c:tx>
          <c:layout>
            <c:manualLayout>
              <c:xMode val="edge"/>
              <c:yMode val="edge"/>
              <c:x val="0.35281146637265698"/>
              <c:y val="0.88766519823788603"/>
            </c:manualLayout>
          </c:layout>
          <c:overlay val="0"/>
          <c:spPr>
            <a:noFill/>
            <a:ln w="25548">
              <a:noFill/>
            </a:ln>
          </c:spPr>
        </c:title>
        <c:numFmt formatCode="Standard" sourceLinked="1"/>
        <c:majorTickMark val="out"/>
        <c:minorTickMark val="none"/>
        <c:tickLblPos val="nextTo"/>
        <c:spPr>
          <a:ln w="3193">
            <a:solidFill>
              <a:schemeClr val="tx1"/>
            </a:solidFill>
            <a:prstDash val="solid"/>
          </a:ln>
        </c:spPr>
        <c:txPr>
          <a:bodyPr rot="0" vert="horz"/>
          <a:lstStyle/>
          <a:p>
            <a:pPr>
              <a:defRPr sz="2188" b="1" i="0" u="none" strike="noStrike" baseline="0">
                <a:solidFill>
                  <a:schemeClr val="tx1"/>
                </a:solidFill>
                <a:latin typeface="Arial"/>
                <a:ea typeface="Arial"/>
                <a:cs typeface="Arial"/>
              </a:defRPr>
            </a:pPr>
            <a:endParaRPr lang="it-IT"/>
          </a:p>
        </c:txPr>
        <c:crossAx val="244617984"/>
        <c:crosses val="autoZero"/>
        <c:auto val="1"/>
        <c:lblAlgn val="ctr"/>
        <c:lblOffset val="100"/>
        <c:tickLblSkip val="1"/>
        <c:tickMarkSkip val="1"/>
        <c:noMultiLvlLbl val="0"/>
      </c:catAx>
      <c:valAx>
        <c:axId val="244617984"/>
        <c:scaling>
          <c:orientation val="minMax"/>
        </c:scaling>
        <c:delete val="0"/>
        <c:axPos val="l"/>
        <c:title>
          <c:tx>
            <c:rich>
              <a:bodyPr/>
              <a:lstStyle/>
              <a:p>
                <a:pPr>
                  <a:defRPr sz="1760" b="1" i="0" u="none" strike="noStrike" baseline="0">
                    <a:solidFill>
                      <a:schemeClr val="tx1"/>
                    </a:solidFill>
                    <a:latin typeface="Times New Roman"/>
                    <a:ea typeface="Times New Roman"/>
                    <a:cs typeface="Times New Roman"/>
                  </a:defRPr>
                </a:pPr>
                <a:r>
                  <a:rPr lang="it-IT"/>
                  <a:t>MLN €</a:t>
                </a:r>
              </a:p>
            </c:rich>
          </c:tx>
          <c:layout>
            <c:manualLayout>
              <c:xMode val="edge"/>
              <c:yMode val="edge"/>
              <c:x val="1.9845644983461998E-2"/>
              <c:y val="0.35242290748898703"/>
            </c:manualLayout>
          </c:layout>
          <c:overlay val="0"/>
          <c:spPr>
            <a:noFill/>
            <a:ln w="25548">
              <a:noFill/>
            </a:ln>
          </c:spPr>
        </c:title>
        <c:numFmt formatCode="Standard" sourceLinked="1"/>
        <c:majorTickMark val="out"/>
        <c:minorTickMark val="none"/>
        <c:tickLblPos val="nextTo"/>
        <c:spPr>
          <a:ln w="3193">
            <a:solidFill>
              <a:schemeClr val="tx1"/>
            </a:solidFill>
            <a:prstDash val="solid"/>
          </a:ln>
        </c:spPr>
        <c:txPr>
          <a:bodyPr rot="0" vert="horz"/>
          <a:lstStyle/>
          <a:p>
            <a:pPr>
              <a:defRPr sz="2188" b="1" i="0" u="none" strike="noStrike" baseline="0">
                <a:solidFill>
                  <a:schemeClr val="tx1"/>
                </a:solidFill>
                <a:latin typeface="Arial"/>
                <a:ea typeface="Arial"/>
                <a:cs typeface="Arial"/>
              </a:defRPr>
            </a:pPr>
            <a:endParaRPr lang="it-IT"/>
          </a:p>
        </c:txPr>
        <c:crossAx val="244615808"/>
        <c:crosses val="autoZero"/>
        <c:crossBetween val="between"/>
      </c:valAx>
      <c:spPr>
        <a:noFill/>
        <a:ln w="25548">
          <a:noFill/>
        </a:ln>
      </c:spPr>
    </c:plotArea>
    <c:legend>
      <c:legendPos val="r"/>
      <c:layout>
        <c:manualLayout>
          <c:xMode val="edge"/>
          <c:yMode val="edge"/>
          <c:x val="0.66152149944873195"/>
          <c:y val="0.40308370044052899"/>
          <c:w val="0.32524807056229299"/>
          <c:h val="0.16960352422907499"/>
        </c:manualLayout>
      </c:layout>
      <c:overlay val="0"/>
      <c:spPr>
        <a:noFill/>
        <a:ln w="3193">
          <a:solidFill>
            <a:schemeClr val="tx1"/>
          </a:solidFill>
          <a:prstDash val="solid"/>
        </a:ln>
      </c:spPr>
      <c:txPr>
        <a:bodyPr/>
        <a:lstStyle/>
        <a:p>
          <a:pPr>
            <a:defRPr sz="1619" b="1" i="0" u="none" strike="noStrike" baseline="0">
              <a:solidFill>
                <a:schemeClr val="tx1"/>
              </a:solidFill>
              <a:latin typeface="Arial"/>
              <a:ea typeface="Arial"/>
              <a:cs typeface="Arial"/>
            </a:defRPr>
          </a:pPr>
          <a:endParaRPr lang="it-IT"/>
        </a:p>
      </c:txPr>
    </c:legend>
    <c:plotVisOnly val="1"/>
    <c:dispBlanksAs val="gap"/>
    <c:showDLblsOverMax val="0"/>
  </c:chart>
  <c:spPr>
    <a:noFill/>
    <a:ln>
      <a:noFill/>
    </a:ln>
  </c:spPr>
  <c:txPr>
    <a:bodyPr/>
    <a:lstStyle/>
    <a:p>
      <a:pPr>
        <a:defRPr sz="1986" b="1" i="0" u="none" strike="noStrike" baseline="0">
          <a:solidFill>
            <a:schemeClr val="tx1"/>
          </a:solidFill>
          <a:latin typeface="Arial"/>
          <a:ea typeface="Arial"/>
          <a:cs typeface="Arial"/>
        </a:defRPr>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Sheet1!$A$2</c:f>
              <c:strCache>
                <c:ptCount val="1"/>
                <c:pt idx="0">
                  <c:v>TIPOLOGIE DI DEBITO</c:v>
                </c:pt>
              </c:strCache>
            </c:strRef>
          </c:tx>
          <c:spPr>
            <a:solidFill>
              <a:srgbClr val="00FF00"/>
            </a:solidFill>
            <a:ln w="12765">
              <a:solidFill>
                <a:schemeClr val="tx1"/>
              </a:solidFill>
              <a:prstDash val="solid"/>
            </a:ln>
          </c:spPr>
          <c:dPt>
            <c:idx val="0"/>
            <c:bubble3D val="0"/>
            <c:spPr>
              <a:solidFill>
                <a:srgbClr val="FF0000"/>
              </a:solidFill>
              <a:ln w="12765">
                <a:solidFill>
                  <a:schemeClr val="tx1"/>
                </a:solidFill>
                <a:prstDash val="solid"/>
              </a:ln>
            </c:spPr>
          </c:dPt>
          <c:dPt>
            <c:idx val="1"/>
            <c:bubble3D val="0"/>
            <c:spPr>
              <a:solidFill>
                <a:srgbClr val="00FFFF"/>
              </a:solidFill>
              <a:ln w="12765">
                <a:solidFill>
                  <a:schemeClr val="tx1"/>
                </a:solidFill>
                <a:prstDash val="solid"/>
              </a:ln>
            </c:spPr>
          </c:dPt>
          <c:dPt>
            <c:idx val="2"/>
            <c:bubble3D val="0"/>
            <c:spPr>
              <a:solidFill>
                <a:srgbClr val="FFFF00"/>
              </a:solidFill>
              <a:ln w="12765">
                <a:solidFill>
                  <a:schemeClr val="tx1"/>
                </a:solidFill>
                <a:prstDash val="solid"/>
              </a:ln>
            </c:spPr>
          </c:dPt>
          <c:dPt>
            <c:idx val="3"/>
            <c:bubble3D val="0"/>
          </c:dPt>
          <c:dLbls>
            <c:showLegendKey val="0"/>
            <c:showVal val="0"/>
            <c:showCatName val="0"/>
            <c:showSerName val="0"/>
            <c:showPercent val="1"/>
            <c:showBubbleSize val="0"/>
            <c:showLeaderLines val="1"/>
          </c:dLbls>
          <c:cat>
            <c:strRef>
              <c:f>Sheet1!$B$1:$E$1</c:f>
              <c:strCache>
                <c:ptCount val="4"/>
                <c:pt idx="0">
                  <c:v>IRREGOLARITA'</c:v>
                </c:pt>
                <c:pt idx="1">
                  <c:v>ERRORI AMM.VI</c:v>
                </c:pt>
                <c:pt idx="2">
                  <c:v>ALTRI CREDITI</c:v>
                </c:pt>
                <c:pt idx="3">
                  <c:v>SANZIONI PLURIENNALI</c:v>
                </c:pt>
              </c:strCache>
            </c:strRef>
          </c:cat>
          <c:val>
            <c:numRef>
              <c:f>Sheet1!$B$2:$E$2</c:f>
              <c:numCache>
                <c:formatCode>Standard</c:formatCode>
                <c:ptCount val="4"/>
                <c:pt idx="0">
                  <c:v>31.5</c:v>
                </c:pt>
                <c:pt idx="1">
                  <c:v>1</c:v>
                </c:pt>
                <c:pt idx="2">
                  <c:v>11</c:v>
                </c:pt>
                <c:pt idx="3">
                  <c:v>1.5</c:v>
                </c:pt>
              </c:numCache>
            </c:numRef>
          </c:val>
        </c:ser>
        <c:dLbls>
          <c:showLegendKey val="0"/>
          <c:showVal val="0"/>
          <c:showCatName val="0"/>
          <c:showSerName val="0"/>
          <c:showPercent val="1"/>
          <c:showBubbleSize val="0"/>
          <c:showLeaderLines val="1"/>
        </c:dLbls>
        <c:firstSliceAng val="20"/>
      </c:pieChart>
      <c:spPr>
        <a:noFill/>
        <a:ln w="25530">
          <a:noFill/>
        </a:ln>
      </c:spPr>
    </c:plotArea>
    <c:legend>
      <c:legendPos val="r"/>
      <c:layout/>
      <c:overlay val="0"/>
    </c:legend>
    <c:plotVisOnly val="1"/>
    <c:dispBlanksAs val="zero"/>
    <c:showDLblsOverMax val="0"/>
  </c:chart>
  <c:spPr>
    <a:noFill/>
    <a:ln>
      <a:noFill/>
    </a:ln>
  </c:spPr>
  <c:txPr>
    <a:bodyPr/>
    <a:lstStyle/>
    <a:p>
      <a:pPr>
        <a:defRPr sz="1859" b="1" i="0" u="none" strike="noStrike" baseline="0">
          <a:solidFill>
            <a:schemeClr val="tx1"/>
          </a:solidFill>
          <a:latin typeface="Arial"/>
          <a:ea typeface="Arial"/>
          <a:cs typeface="Arial"/>
        </a:defRPr>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Foglio1!$B$1:$B$3</c:f>
              <c:numCache>
                <c:formatCode>Standard</c:formatCode>
                <c:ptCount val="3"/>
                <c:pt idx="0">
                  <c:v>2015</c:v>
                </c:pt>
                <c:pt idx="1">
                  <c:v>2016</c:v>
                </c:pt>
                <c:pt idx="2">
                  <c:v>2017</c:v>
                </c:pt>
              </c:numCache>
            </c:numRef>
          </c:cat>
          <c:val>
            <c:numRef>
              <c:f>Foglio1!$A$1:$A$3</c:f>
              <c:numCache>
                <c:formatCode>0,00%</c:formatCode>
                <c:ptCount val="3"/>
                <c:pt idx="0">
                  <c:v>0.47920000000000001</c:v>
                </c:pt>
                <c:pt idx="1">
                  <c:v>0.47739999999999999</c:v>
                </c:pt>
                <c:pt idx="2">
                  <c:v>0.34129999999999999</c:v>
                </c:pt>
              </c:numCache>
            </c:numRef>
          </c:val>
        </c:ser>
        <c:dLbls>
          <c:showLegendKey val="0"/>
          <c:showVal val="0"/>
          <c:showCatName val="0"/>
          <c:showSerName val="0"/>
          <c:showPercent val="0"/>
          <c:showBubbleSize val="0"/>
        </c:dLbls>
        <c:gapWidth val="150"/>
        <c:axId val="251134336"/>
        <c:axId val="251135872"/>
      </c:barChart>
      <c:catAx>
        <c:axId val="251134336"/>
        <c:scaling>
          <c:orientation val="minMax"/>
        </c:scaling>
        <c:delete val="0"/>
        <c:axPos val="b"/>
        <c:numFmt formatCode="Standard" sourceLinked="1"/>
        <c:majorTickMark val="out"/>
        <c:minorTickMark val="none"/>
        <c:tickLblPos val="nextTo"/>
        <c:crossAx val="251135872"/>
        <c:crosses val="autoZero"/>
        <c:auto val="1"/>
        <c:lblAlgn val="ctr"/>
        <c:lblOffset val="100"/>
        <c:noMultiLvlLbl val="0"/>
      </c:catAx>
      <c:valAx>
        <c:axId val="251135872"/>
        <c:scaling>
          <c:orientation val="minMax"/>
        </c:scaling>
        <c:delete val="0"/>
        <c:axPos val="l"/>
        <c:majorGridlines/>
        <c:numFmt formatCode="0,00%" sourceLinked="1"/>
        <c:majorTickMark val="out"/>
        <c:minorTickMark val="none"/>
        <c:tickLblPos val="nextTo"/>
        <c:crossAx val="251134336"/>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cat>
            <c:numRef>
              <c:f>Foglio1!$B$29:$B$31</c:f>
              <c:numCache>
                <c:formatCode>Standard</c:formatCode>
                <c:ptCount val="3"/>
                <c:pt idx="0">
                  <c:v>2015</c:v>
                </c:pt>
                <c:pt idx="1">
                  <c:v>2016</c:v>
                </c:pt>
                <c:pt idx="2">
                  <c:v>2017</c:v>
                </c:pt>
              </c:numCache>
            </c:numRef>
          </c:cat>
          <c:val>
            <c:numRef>
              <c:f>Foglio1!$A$29:$A$31</c:f>
              <c:numCache>
                <c:formatCode>0,00%</c:formatCode>
                <c:ptCount val="3"/>
                <c:pt idx="0">
                  <c:v>0.85</c:v>
                </c:pt>
                <c:pt idx="1">
                  <c:v>0.84489999999999998</c:v>
                </c:pt>
                <c:pt idx="2">
                  <c:v>0.71740000000000004</c:v>
                </c:pt>
              </c:numCache>
            </c:numRef>
          </c:val>
        </c:ser>
        <c:dLbls>
          <c:showLegendKey val="0"/>
          <c:showVal val="0"/>
          <c:showCatName val="0"/>
          <c:showSerName val="0"/>
          <c:showPercent val="0"/>
          <c:showBubbleSize val="0"/>
        </c:dLbls>
        <c:gapWidth val="150"/>
        <c:axId val="251173888"/>
        <c:axId val="251179776"/>
      </c:barChart>
      <c:catAx>
        <c:axId val="251173888"/>
        <c:scaling>
          <c:orientation val="minMax"/>
        </c:scaling>
        <c:delete val="0"/>
        <c:axPos val="b"/>
        <c:numFmt formatCode="Standard" sourceLinked="1"/>
        <c:majorTickMark val="out"/>
        <c:minorTickMark val="none"/>
        <c:tickLblPos val="nextTo"/>
        <c:crossAx val="251179776"/>
        <c:crosses val="autoZero"/>
        <c:auto val="1"/>
        <c:lblAlgn val="ctr"/>
        <c:lblOffset val="100"/>
        <c:noMultiLvlLbl val="0"/>
      </c:catAx>
      <c:valAx>
        <c:axId val="251179776"/>
        <c:scaling>
          <c:orientation val="minMax"/>
        </c:scaling>
        <c:delete val="0"/>
        <c:axPos val="l"/>
        <c:majorGridlines/>
        <c:numFmt formatCode="0,00%" sourceLinked="1"/>
        <c:majorTickMark val="out"/>
        <c:minorTickMark val="none"/>
        <c:tickLblPos val="nextTo"/>
        <c:crossAx val="251173888"/>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barChart>
        <c:barDir val="col"/>
        <c:grouping val="clustered"/>
        <c:varyColors val="0"/>
        <c:ser>
          <c:idx val="0"/>
          <c:order val="0"/>
          <c:invertIfNegative val="0"/>
          <c:cat>
            <c:numRef>
              <c:f>Foglio1!$B$36:$B$38</c:f>
              <c:numCache>
                <c:formatCode>Standard</c:formatCode>
                <c:ptCount val="3"/>
                <c:pt idx="0">
                  <c:v>2015</c:v>
                </c:pt>
                <c:pt idx="1">
                  <c:v>2016</c:v>
                </c:pt>
                <c:pt idx="2">
                  <c:v>2017</c:v>
                </c:pt>
              </c:numCache>
            </c:numRef>
          </c:cat>
          <c:val>
            <c:numRef>
              <c:f>Foglio1!$A$36:$A$38</c:f>
              <c:numCache>
                <c:formatCode>0,00%</c:formatCode>
                <c:ptCount val="3"/>
                <c:pt idx="0">
                  <c:v>0.47210000000000002</c:v>
                </c:pt>
                <c:pt idx="1">
                  <c:v>0.47039999999999998</c:v>
                </c:pt>
                <c:pt idx="2">
                  <c:v>0.46100000000000002</c:v>
                </c:pt>
              </c:numCache>
            </c:numRef>
          </c:val>
        </c:ser>
        <c:dLbls>
          <c:showLegendKey val="0"/>
          <c:showVal val="0"/>
          <c:showCatName val="0"/>
          <c:showSerName val="0"/>
          <c:showPercent val="0"/>
          <c:showBubbleSize val="0"/>
        </c:dLbls>
        <c:gapWidth val="150"/>
        <c:axId val="251996416"/>
        <c:axId val="252026880"/>
      </c:barChart>
      <c:catAx>
        <c:axId val="251996416"/>
        <c:scaling>
          <c:orientation val="minMax"/>
        </c:scaling>
        <c:delete val="0"/>
        <c:axPos val="b"/>
        <c:numFmt formatCode="Standard" sourceLinked="1"/>
        <c:majorTickMark val="out"/>
        <c:minorTickMark val="none"/>
        <c:tickLblPos val="nextTo"/>
        <c:crossAx val="252026880"/>
        <c:crosses val="autoZero"/>
        <c:auto val="1"/>
        <c:lblAlgn val="ctr"/>
        <c:lblOffset val="100"/>
        <c:noMultiLvlLbl val="0"/>
      </c:catAx>
      <c:valAx>
        <c:axId val="252026880"/>
        <c:scaling>
          <c:orientation val="minMax"/>
        </c:scaling>
        <c:delete val="0"/>
        <c:axPos val="l"/>
        <c:majorGridlines/>
        <c:numFmt formatCode="0,00%" sourceLinked="1"/>
        <c:majorTickMark val="out"/>
        <c:minorTickMark val="none"/>
        <c:tickLblPos val="nextTo"/>
        <c:crossAx val="251996416"/>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0"/>
          <c:order val="0"/>
          <c:invertIfNegative val="0"/>
          <c:cat>
            <c:numRef>
              <c:f>Foglio1!$B$45:$B$47</c:f>
              <c:numCache>
                <c:formatCode>Standard</c:formatCode>
                <c:ptCount val="3"/>
                <c:pt idx="0">
                  <c:v>2015</c:v>
                </c:pt>
                <c:pt idx="1">
                  <c:v>2016</c:v>
                </c:pt>
                <c:pt idx="2">
                  <c:v>2017</c:v>
                </c:pt>
              </c:numCache>
            </c:numRef>
          </c:cat>
          <c:val>
            <c:numRef>
              <c:f>Foglio1!$A$45:$A$47</c:f>
              <c:numCache>
                <c:formatCode>0,00%</c:formatCode>
                <c:ptCount val="3"/>
                <c:pt idx="0">
                  <c:v>1</c:v>
                </c:pt>
                <c:pt idx="1">
                  <c:v>1</c:v>
                </c:pt>
                <c:pt idx="2">
                  <c:v>0.81850000000000001</c:v>
                </c:pt>
              </c:numCache>
            </c:numRef>
          </c:val>
        </c:ser>
        <c:dLbls>
          <c:showLegendKey val="0"/>
          <c:showVal val="0"/>
          <c:showCatName val="0"/>
          <c:showSerName val="0"/>
          <c:showPercent val="0"/>
          <c:showBubbleSize val="0"/>
        </c:dLbls>
        <c:gapWidth val="150"/>
        <c:axId val="252851712"/>
        <c:axId val="252853248"/>
      </c:barChart>
      <c:catAx>
        <c:axId val="252851712"/>
        <c:scaling>
          <c:orientation val="minMax"/>
        </c:scaling>
        <c:delete val="0"/>
        <c:axPos val="b"/>
        <c:numFmt formatCode="Standard" sourceLinked="1"/>
        <c:majorTickMark val="out"/>
        <c:minorTickMark val="none"/>
        <c:tickLblPos val="nextTo"/>
        <c:crossAx val="252853248"/>
        <c:crosses val="autoZero"/>
        <c:auto val="1"/>
        <c:lblAlgn val="ctr"/>
        <c:lblOffset val="100"/>
        <c:noMultiLvlLbl val="0"/>
      </c:catAx>
      <c:valAx>
        <c:axId val="252853248"/>
        <c:scaling>
          <c:orientation val="minMax"/>
        </c:scaling>
        <c:delete val="0"/>
        <c:axPos val="l"/>
        <c:majorGridlines/>
        <c:numFmt formatCode="0,00%" sourceLinked="1"/>
        <c:majorTickMark val="out"/>
        <c:minorTickMark val="none"/>
        <c:tickLblPos val="nextTo"/>
        <c:crossAx val="2528517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sz="1800" b="1" i="0" u="none" strike="noStrike" baseline="0" dirty="0" smtClean="0">
                <a:effectLst/>
              </a:rPr>
              <a:t>D.U. 2017: </a:t>
            </a:r>
            <a:r>
              <a:rPr lang="it-IT" dirty="0" smtClean="0"/>
              <a:t>Erogazioni</a:t>
            </a:r>
            <a:r>
              <a:rPr lang="it-IT" baseline="0" dirty="0" smtClean="0"/>
              <a:t> </a:t>
            </a:r>
            <a:r>
              <a:rPr lang="it-IT" baseline="0" dirty="0"/>
              <a:t>per Provincia</a:t>
            </a:r>
            <a:endParaRPr lang="it-IT" dirty="0"/>
          </a:p>
        </c:rich>
      </c:tx>
      <c:layout/>
      <c:overlay val="0"/>
    </c:title>
    <c:autoTitleDeleted val="0"/>
    <c:plotArea>
      <c:layout/>
      <c:pieChart>
        <c:varyColors val="1"/>
        <c:ser>
          <c:idx val="0"/>
          <c:order val="0"/>
          <c:dLbls>
            <c:dLbl>
              <c:idx val="0"/>
              <c:layout>
                <c:manualLayout>
                  <c:x val="0.21119608735423001"/>
                  <c:y val="6.67834497235293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Foglio5!$A$18:$A$23</c:f>
              <c:strCache>
                <c:ptCount val="6"/>
                <c:pt idx="0">
                  <c:v>FUORI REGIONE</c:v>
                </c:pt>
                <c:pt idx="1">
                  <c:v>VV</c:v>
                </c:pt>
                <c:pt idx="2">
                  <c:v>RC</c:v>
                </c:pt>
                <c:pt idx="3">
                  <c:v>CS </c:v>
                </c:pt>
                <c:pt idx="4">
                  <c:v>KR</c:v>
                </c:pt>
                <c:pt idx="5">
                  <c:v>CZ</c:v>
                </c:pt>
              </c:strCache>
            </c:strRef>
          </c:cat>
          <c:val>
            <c:numRef>
              <c:f>Foglio5!$B$18:$B$23</c:f>
              <c:numCache>
                <c:formatCode>Standard</c:formatCode>
                <c:ptCount val="6"/>
                <c:pt idx="0">
                  <c:v>2.42</c:v>
                </c:pt>
                <c:pt idx="1">
                  <c:v>11.26</c:v>
                </c:pt>
                <c:pt idx="2">
                  <c:v>27.98</c:v>
                </c:pt>
                <c:pt idx="3">
                  <c:v>29.84</c:v>
                </c:pt>
                <c:pt idx="4">
                  <c:v>11.37</c:v>
                </c:pt>
                <c:pt idx="5">
                  <c:v>17.12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a:t>DU 2018 </a:t>
            </a:r>
            <a:r>
              <a:rPr lang="it-IT" dirty="0" smtClean="0"/>
              <a:t>– Pagamenti </a:t>
            </a:r>
            <a:r>
              <a:rPr lang="it-IT" baseline="0" dirty="0" smtClean="0"/>
              <a:t>per </a:t>
            </a:r>
            <a:r>
              <a:rPr lang="it-IT" baseline="0" dirty="0"/>
              <a:t>Decreto</a:t>
            </a:r>
            <a:endParaRPr lang="it-IT" dirty="0"/>
          </a:p>
        </c:rich>
      </c:tx>
      <c:layout/>
      <c:overlay val="0"/>
    </c:title>
    <c:autoTitleDeleted val="0"/>
    <c:plotArea>
      <c:layout/>
      <c:barChart>
        <c:barDir val="col"/>
        <c:grouping val="clustered"/>
        <c:varyColors val="0"/>
        <c:ser>
          <c:idx val="0"/>
          <c:order val="0"/>
          <c:invertIfNegative val="0"/>
          <c:cat>
            <c:strRef>
              <c:f>Foglio1!$A$2:$A$5</c:f>
              <c:strCache>
                <c:ptCount val="4"/>
                <c:pt idx="0">
                  <c:v>2018-0001</c:v>
                </c:pt>
                <c:pt idx="1">
                  <c:v>2018-0002</c:v>
                </c:pt>
                <c:pt idx="2">
                  <c:v>2018-0003</c:v>
                </c:pt>
                <c:pt idx="3">
                  <c:v>2018-0004</c:v>
                </c:pt>
              </c:strCache>
            </c:strRef>
          </c:cat>
          <c:val>
            <c:numRef>
              <c:f>Foglio1!$C$2:$C$5</c:f>
              <c:numCache>
                <c:formatCode>#.##0</c:formatCode>
                <c:ptCount val="4"/>
                <c:pt idx="0">
                  <c:v>6562</c:v>
                </c:pt>
                <c:pt idx="1">
                  <c:v>41435</c:v>
                </c:pt>
                <c:pt idx="2">
                  <c:v>1596</c:v>
                </c:pt>
                <c:pt idx="3">
                  <c:v>60813</c:v>
                </c:pt>
              </c:numCache>
            </c:numRef>
          </c:val>
        </c:ser>
        <c:dLbls>
          <c:showLegendKey val="0"/>
          <c:showVal val="0"/>
          <c:showCatName val="0"/>
          <c:showSerName val="0"/>
          <c:showPercent val="0"/>
          <c:showBubbleSize val="0"/>
        </c:dLbls>
        <c:gapWidth val="150"/>
        <c:axId val="241460736"/>
        <c:axId val="241462272"/>
      </c:barChart>
      <c:catAx>
        <c:axId val="241460736"/>
        <c:scaling>
          <c:orientation val="minMax"/>
        </c:scaling>
        <c:delete val="0"/>
        <c:axPos val="b"/>
        <c:majorTickMark val="none"/>
        <c:minorTickMark val="none"/>
        <c:tickLblPos val="nextTo"/>
        <c:crossAx val="241462272"/>
        <c:crosses val="autoZero"/>
        <c:auto val="1"/>
        <c:lblAlgn val="ctr"/>
        <c:lblOffset val="100"/>
        <c:noMultiLvlLbl val="0"/>
      </c:catAx>
      <c:valAx>
        <c:axId val="241462272"/>
        <c:scaling>
          <c:orientation val="minMax"/>
        </c:scaling>
        <c:delete val="0"/>
        <c:axPos val="l"/>
        <c:majorGridlines/>
        <c:numFmt formatCode="#.##0" sourceLinked="1"/>
        <c:majorTickMark val="none"/>
        <c:minorTickMark val="none"/>
        <c:tickLblPos val="nextTo"/>
        <c:crossAx val="2414607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it-IT"/>
              <a:t>DU 2018 - Erogazioni per Decreto</a:t>
            </a:r>
          </a:p>
        </c:rich>
      </c:tx>
      <c:layout/>
      <c:overlay val="0"/>
    </c:title>
    <c:autoTitleDeleted val="0"/>
    <c:plotArea>
      <c:layout/>
      <c:barChart>
        <c:barDir val="col"/>
        <c:grouping val="clustered"/>
        <c:varyColors val="0"/>
        <c:ser>
          <c:idx val="0"/>
          <c:order val="0"/>
          <c:invertIfNegative val="0"/>
          <c:cat>
            <c:strRef>
              <c:f>Foglio1!$A$2:$A$5</c:f>
              <c:strCache>
                <c:ptCount val="4"/>
                <c:pt idx="0">
                  <c:v>2018-0001</c:v>
                </c:pt>
                <c:pt idx="1">
                  <c:v>2018-0002</c:v>
                </c:pt>
                <c:pt idx="2">
                  <c:v>2018-0003</c:v>
                </c:pt>
                <c:pt idx="3">
                  <c:v>2018-0004</c:v>
                </c:pt>
              </c:strCache>
            </c:strRef>
          </c:cat>
          <c:val>
            <c:numRef>
              <c:f>Foglio1!$D$2:$D$5</c:f>
              <c:numCache>
                <c:formatCode>"€"\ #.##0,00;[Rosso]\-"€"\ #.##0,00</c:formatCode>
                <c:ptCount val="4"/>
                <c:pt idx="0">
                  <c:v>49987530.829999998</c:v>
                </c:pt>
                <c:pt idx="1">
                  <c:v>53815277.450000003</c:v>
                </c:pt>
                <c:pt idx="2">
                  <c:v>4916537.22</c:v>
                </c:pt>
                <c:pt idx="3">
                  <c:v>39498119.759999998</c:v>
                </c:pt>
              </c:numCache>
            </c:numRef>
          </c:val>
        </c:ser>
        <c:dLbls>
          <c:showLegendKey val="0"/>
          <c:showVal val="0"/>
          <c:showCatName val="0"/>
          <c:showSerName val="0"/>
          <c:showPercent val="0"/>
          <c:showBubbleSize val="0"/>
        </c:dLbls>
        <c:gapWidth val="150"/>
        <c:axId val="241502848"/>
        <c:axId val="241504640"/>
      </c:barChart>
      <c:catAx>
        <c:axId val="241502848"/>
        <c:scaling>
          <c:orientation val="minMax"/>
        </c:scaling>
        <c:delete val="0"/>
        <c:axPos val="b"/>
        <c:majorTickMark val="none"/>
        <c:minorTickMark val="none"/>
        <c:tickLblPos val="nextTo"/>
        <c:crossAx val="241504640"/>
        <c:crosses val="autoZero"/>
        <c:auto val="1"/>
        <c:lblAlgn val="ctr"/>
        <c:lblOffset val="100"/>
        <c:noMultiLvlLbl val="0"/>
      </c:catAx>
      <c:valAx>
        <c:axId val="241504640"/>
        <c:scaling>
          <c:orientation val="minMax"/>
        </c:scaling>
        <c:delete val="0"/>
        <c:axPos val="l"/>
        <c:majorGridlines/>
        <c:numFmt formatCode="&quot;€&quot;\ #.##0,00;[Rosso]\-&quot;€&quot;\ #.##0,00" sourceLinked="1"/>
        <c:majorTickMark val="none"/>
        <c:minorTickMark val="none"/>
        <c:tickLblPos val="nextTo"/>
        <c:crossAx val="241502848"/>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smtClean="0"/>
              <a:t>Beneficiari</a:t>
            </a:r>
            <a:r>
              <a:rPr lang="it-IT" baseline="0" dirty="0" smtClean="0"/>
              <a:t> </a:t>
            </a:r>
            <a:r>
              <a:rPr lang="it-IT" baseline="0" dirty="0"/>
              <a:t>per Provincia</a:t>
            </a:r>
            <a:endParaRPr lang="it-IT" dirty="0"/>
          </a:p>
        </c:rich>
      </c:tx>
      <c:layout/>
      <c:overlay val="0"/>
    </c:title>
    <c:autoTitleDeleted val="0"/>
    <c:plotArea>
      <c:layout/>
      <c:pieChart>
        <c:varyColors val="1"/>
        <c:ser>
          <c:idx val="0"/>
          <c:order val="0"/>
          <c:dLbls>
            <c:dLbl>
              <c:idx val="0"/>
              <c:layout>
                <c:manualLayout>
                  <c:x val="0.21119608735423001"/>
                  <c:y val="6.67834497235293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'Foglio5 (2)'!$A$18:$A$23</c:f>
              <c:strCache>
                <c:ptCount val="6"/>
                <c:pt idx="0">
                  <c:v>FUORI REGIONE</c:v>
                </c:pt>
                <c:pt idx="1">
                  <c:v>VV</c:v>
                </c:pt>
                <c:pt idx="2">
                  <c:v>RC</c:v>
                </c:pt>
                <c:pt idx="3">
                  <c:v>CS </c:v>
                </c:pt>
                <c:pt idx="4">
                  <c:v>KR</c:v>
                </c:pt>
                <c:pt idx="5">
                  <c:v>CZ</c:v>
                </c:pt>
              </c:strCache>
            </c:strRef>
          </c:cat>
          <c:val>
            <c:numRef>
              <c:f>'Foglio5 (2)'!$B$18:$B$23</c:f>
              <c:numCache>
                <c:formatCode>Standard</c:formatCode>
                <c:ptCount val="6"/>
                <c:pt idx="0">
                  <c:v>3.2</c:v>
                </c:pt>
                <c:pt idx="1">
                  <c:v>9.84</c:v>
                </c:pt>
                <c:pt idx="2">
                  <c:v>20.67</c:v>
                </c:pt>
                <c:pt idx="3">
                  <c:v>34.18</c:v>
                </c:pt>
                <c:pt idx="4">
                  <c:v>17.13</c:v>
                </c:pt>
                <c:pt idx="5">
                  <c:v>14.99</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a:t>Erogazioni</a:t>
            </a:r>
            <a:r>
              <a:rPr lang="it-IT" baseline="0"/>
              <a:t> per Provincia</a:t>
            </a:r>
            <a:endParaRPr lang="it-IT"/>
          </a:p>
        </c:rich>
      </c:tx>
      <c:layout/>
      <c:overlay val="0"/>
    </c:title>
    <c:autoTitleDeleted val="0"/>
    <c:plotArea>
      <c:layout/>
      <c:pieChart>
        <c:varyColors val="1"/>
        <c:ser>
          <c:idx val="0"/>
          <c:order val="0"/>
          <c:dLbls>
            <c:dLbl>
              <c:idx val="0"/>
              <c:layout>
                <c:manualLayout>
                  <c:x val="0.21119608735423001"/>
                  <c:y val="6.6783449723529301E-2"/>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Foglio5!$A$18:$A$23</c:f>
              <c:strCache>
                <c:ptCount val="6"/>
                <c:pt idx="0">
                  <c:v>FUORI REGIONE</c:v>
                </c:pt>
                <c:pt idx="1">
                  <c:v>VV</c:v>
                </c:pt>
                <c:pt idx="2">
                  <c:v>RC</c:v>
                </c:pt>
                <c:pt idx="3">
                  <c:v>CS </c:v>
                </c:pt>
                <c:pt idx="4">
                  <c:v>KR</c:v>
                </c:pt>
                <c:pt idx="5">
                  <c:v>CZ</c:v>
                </c:pt>
              </c:strCache>
            </c:strRef>
          </c:cat>
          <c:val>
            <c:numRef>
              <c:f>Foglio5!$B$18:$B$23</c:f>
              <c:numCache>
                <c:formatCode>Standard</c:formatCode>
                <c:ptCount val="6"/>
                <c:pt idx="0">
                  <c:v>2.42</c:v>
                </c:pt>
                <c:pt idx="1">
                  <c:v>11.26</c:v>
                </c:pt>
                <c:pt idx="2">
                  <c:v>27.98</c:v>
                </c:pt>
                <c:pt idx="3">
                  <c:v>29.84</c:v>
                </c:pt>
                <c:pt idx="4">
                  <c:v>11.37</c:v>
                </c:pt>
                <c:pt idx="5">
                  <c:v>17.12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it-IT" dirty="0" smtClean="0"/>
              <a:t>PSR 2014</a:t>
            </a:r>
            <a:r>
              <a:rPr lang="it-IT" baseline="0" dirty="0" smtClean="0"/>
              <a:t> – 2020: </a:t>
            </a:r>
            <a:r>
              <a:rPr lang="it-IT" dirty="0" smtClean="0"/>
              <a:t>Pagamenti </a:t>
            </a:r>
            <a:r>
              <a:rPr lang="it-IT" dirty="0"/>
              <a:t>Per </a:t>
            </a:r>
            <a:r>
              <a:rPr lang="it-IT" dirty="0" smtClean="0"/>
              <a:t>Misura (compresi i trascinamenti)</a:t>
            </a:r>
            <a:endParaRPr lang="it-IT" dirty="0"/>
          </a:p>
        </c:rich>
      </c:tx>
      <c:layout/>
      <c:overlay val="0"/>
    </c:title>
    <c:autoTitleDeleted val="0"/>
    <c:plotArea>
      <c:layout/>
      <c:barChart>
        <c:barDir val="col"/>
        <c:grouping val="clustered"/>
        <c:varyColors val="0"/>
        <c:ser>
          <c:idx val="0"/>
          <c:order val="0"/>
          <c:invertIfNegative val="0"/>
          <c:cat>
            <c:strRef>
              <c:f>Foglio2!$A$2:$A$14</c:f>
              <c:strCache>
                <c:ptCount val="13"/>
                <c:pt idx="0">
                  <c:v> Misura 1 </c:v>
                </c:pt>
                <c:pt idx="1">
                  <c:v> Misura 3 </c:v>
                </c:pt>
                <c:pt idx="2">
                  <c:v> Misura 4 </c:v>
                </c:pt>
                <c:pt idx="3">
                  <c:v> Misura 6 </c:v>
                </c:pt>
                <c:pt idx="4">
                  <c:v> Misura 7 </c:v>
                </c:pt>
                <c:pt idx="5">
                  <c:v> Misura 8 </c:v>
                </c:pt>
                <c:pt idx="6">
                  <c:v> Misura 10 </c:v>
                </c:pt>
                <c:pt idx="7">
                  <c:v> Misura 11 </c:v>
                </c:pt>
                <c:pt idx="8">
                  <c:v> Misura 13 </c:v>
                </c:pt>
                <c:pt idx="9">
                  <c:v> Misura 14 </c:v>
                </c:pt>
                <c:pt idx="10">
                  <c:v> Misura 16 </c:v>
                </c:pt>
                <c:pt idx="11">
                  <c:v> Misura 19 </c:v>
                </c:pt>
                <c:pt idx="12">
                  <c:v> Misura 20 </c:v>
                </c:pt>
              </c:strCache>
            </c:strRef>
          </c:cat>
          <c:val>
            <c:numRef>
              <c:f>Foglio2!$B$2:$B$14</c:f>
              <c:numCache>
                <c:formatCode>Standard</c:formatCode>
                <c:ptCount val="13"/>
                <c:pt idx="0">
                  <c:v>9</c:v>
                </c:pt>
                <c:pt idx="1">
                  <c:v>9</c:v>
                </c:pt>
                <c:pt idx="2" formatCode="#.##0,00">
                  <c:v>1359</c:v>
                </c:pt>
                <c:pt idx="3">
                  <c:v>2</c:v>
                </c:pt>
                <c:pt idx="4">
                  <c:v>299</c:v>
                </c:pt>
                <c:pt idx="5">
                  <c:v>92</c:v>
                </c:pt>
                <c:pt idx="6">
                  <c:v>895</c:v>
                </c:pt>
                <c:pt idx="7" formatCode="#.##0,00">
                  <c:v>7185</c:v>
                </c:pt>
                <c:pt idx="8" formatCode="#.##0,00">
                  <c:v>37345</c:v>
                </c:pt>
                <c:pt idx="9" formatCode="#.##0,00">
                  <c:v>38975</c:v>
                </c:pt>
                <c:pt idx="10">
                  <c:v>872</c:v>
                </c:pt>
                <c:pt idx="11">
                  <c:v>15</c:v>
                </c:pt>
                <c:pt idx="12">
                  <c:v>107</c:v>
                </c:pt>
              </c:numCache>
            </c:numRef>
          </c:val>
        </c:ser>
        <c:dLbls>
          <c:showLegendKey val="0"/>
          <c:showVal val="0"/>
          <c:showCatName val="0"/>
          <c:showSerName val="0"/>
          <c:showPercent val="0"/>
          <c:showBubbleSize val="0"/>
        </c:dLbls>
        <c:gapWidth val="150"/>
        <c:axId val="244066944"/>
        <c:axId val="244089216"/>
      </c:barChart>
      <c:catAx>
        <c:axId val="244066944"/>
        <c:scaling>
          <c:orientation val="minMax"/>
        </c:scaling>
        <c:delete val="0"/>
        <c:axPos val="b"/>
        <c:majorTickMark val="none"/>
        <c:minorTickMark val="none"/>
        <c:tickLblPos val="nextTo"/>
        <c:crossAx val="244089216"/>
        <c:crosses val="autoZero"/>
        <c:auto val="1"/>
        <c:lblAlgn val="ctr"/>
        <c:lblOffset val="100"/>
        <c:noMultiLvlLbl val="0"/>
      </c:catAx>
      <c:valAx>
        <c:axId val="244089216"/>
        <c:scaling>
          <c:orientation val="minMax"/>
        </c:scaling>
        <c:delete val="0"/>
        <c:axPos val="l"/>
        <c:majorGridlines/>
        <c:numFmt formatCode="Standard" sourceLinked="1"/>
        <c:majorTickMark val="none"/>
        <c:minorTickMark val="none"/>
        <c:tickLblPos val="nextTo"/>
        <c:crossAx val="244066944"/>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it-IT" sz="1800" b="1" i="0" baseline="0" dirty="0" smtClean="0">
                <a:effectLst/>
              </a:rPr>
              <a:t>PSR 2014 – 2020: Erogazioni Per Misura (compresi i trascinamenti)</a:t>
            </a:r>
            <a:endParaRPr lang="it-IT" dirty="0">
              <a:effectLst/>
            </a:endParaRPr>
          </a:p>
        </c:rich>
      </c:tx>
      <c:layout/>
      <c:overlay val="0"/>
    </c:title>
    <c:autoTitleDeleted val="0"/>
    <c:plotArea>
      <c:layout/>
      <c:barChart>
        <c:barDir val="col"/>
        <c:grouping val="clustered"/>
        <c:varyColors val="0"/>
        <c:ser>
          <c:idx val="0"/>
          <c:order val="0"/>
          <c:invertIfNegative val="0"/>
          <c:cat>
            <c:strRef>
              <c:f>Foglio2!$A$2:$A$14</c:f>
              <c:strCache>
                <c:ptCount val="13"/>
                <c:pt idx="0">
                  <c:v> Misura 1 </c:v>
                </c:pt>
                <c:pt idx="1">
                  <c:v> Misura 3 </c:v>
                </c:pt>
                <c:pt idx="2">
                  <c:v> Misura 4 </c:v>
                </c:pt>
                <c:pt idx="3">
                  <c:v> Misura 6 </c:v>
                </c:pt>
                <c:pt idx="4">
                  <c:v> Misura 7 </c:v>
                </c:pt>
                <c:pt idx="5">
                  <c:v> Misura 8 </c:v>
                </c:pt>
                <c:pt idx="6">
                  <c:v> Misura 10 </c:v>
                </c:pt>
                <c:pt idx="7">
                  <c:v> Misura 11 </c:v>
                </c:pt>
                <c:pt idx="8">
                  <c:v> Misura 13 </c:v>
                </c:pt>
                <c:pt idx="9">
                  <c:v> Misura 14 </c:v>
                </c:pt>
                <c:pt idx="10">
                  <c:v> Misura 16 </c:v>
                </c:pt>
                <c:pt idx="11">
                  <c:v> Misura 19 </c:v>
                </c:pt>
                <c:pt idx="12">
                  <c:v> Misura 20 </c:v>
                </c:pt>
              </c:strCache>
            </c:strRef>
          </c:cat>
          <c:val>
            <c:numRef>
              <c:f>Foglio2!$C$2:$C$14</c:f>
              <c:numCache>
                <c:formatCode>"€"\ #.##0,00;[Rosso]\-"€"\ #.##0,00</c:formatCode>
                <c:ptCount val="13"/>
                <c:pt idx="0">
                  <c:v>121677.72</c:v>
                </c:pt>
                <c:pt idx="1">
                  <c:v>90957.17</c:v>
                </c:pt>
                <c:pt idx="2">
                  <c:v>62805560.969999999</c:v>
                </c:pt>
                <c:pt idx="3">
                  <c:v>460006.78</c:v>
                </c:pt>
                <c:pt idx="4">
                  <c:v>10719682.08</c:v>
                </c:pt>
                <c:pt idx="5">
                  <c:v>4301258.57</c:v>
                </c:pt>
                <c:pt idx="6">
                  <c:v>12795891.060000001</c:v>
                </c:pt>
                <c:pt idx="7">
                  <c:v>32209358.300000001</c:v>
                </c:pt>
                <c:pt idx="8">
                  <c:v>170799175.43000001</c:v>
                </c:pt>
                <c:pt idx="9">
                  <c:v>65719545.909999996</c:v>
                </c:pt>
                <c:pt idx="10">
                  <c:v>10232625.99</c:v>
                </c:pt>
                <c:pt idx="11">
                  <c:v>781019.24</c:v>
                </c:pt>
                <c:pt idx="12">
                  <c:v>4354733.43</c:v>
                </c:pt>
              </c:numCache>
            </c:numRef>
          </c:val>
        </c:ser>
        <c:dLbls>
          <c:showLegendKey val="0"/>
          <c:showVal val="0"/>
          <c:showCatName val="0"/>
          <c:showSerName val="0"/>
          <c:showPercent val="0"/>
          <c:showBubbleSize val="0"/>
        </c:dLbls>
        <c:gapWidth val="150"/>
        <c:axId val="244109312"/>
        <c:axId val="244110848"/>
      </c:barChart>
      <c:catAx>
        <c:axId val="244109312"/>
        <c:scaling>
          <c:orientation val="minMax"/>
        </c:scaling>
        <c:delete val="0"/>
        <c:axPos val="b"/>
        <c:majorTickMark val="none"/>
        <c:minorTickMark val="none"/>
        <c:tickLblPos val="nextTo"/>
        <c:crossAx val="244110848"/>
        <c:crosses val="autoZero"/>
        <c:auto val="1"/>
        <c:lblAlgn val="ctr"/>
        <c:lblOffset val="100"/>
        <c:noMultiLvlLbl val="0"/>
      </c:catAx>
      <c:valAx>
        <c:axId val="244110848"/>
        <c:scaling>
          <c:orientation val="minMax"/>
        </c:scaling>
        <c:delete val="0"/>
        <c:axPos val="l"/>
        <c:majorGridlines/>
        <c:numFmt formatCode="&quot;€&quot;\ #.##0,00;[Rosso]\-&quot;€&quot;\ #.##0,00" sourceLinked="1"/>
        <c:majorTickMark val="none"/>
        <c:minorTickMark val="none"/>
        <c:tickLblPos val="nextTo"/>
        <c:crossAx val="24410931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199" b="1" i="0" u="sng" strike="noStrike" baseline="0">
                <a:solidFill>
                  <a:schemeClr val="tx1"/>
                </a:solidFill>
                <a:latin typeface="Times New Roman"/>
                <a:ea typeface="Times New Roman"/>
                <a:cs typeface="Times New Roman"/>
              </a:defRPr>
            </a:pPr>
            <a:r>
              <a:rPr lang="it-IT"/>
              <a:t>OLAF (Organismo Europeo Lotta Antifrode)</a:t>
            </a:r>
          </a:p>
        </c:rich>
      </c:tx>
      <c:layout>
        <c:manualLayout>
          <c:xMode val="edge"/>
          <c:yMode val="edge"/>
          <c:x val="0.18895027624309399"/>
          <c:y val="1.9955654101995599E-2"/>
        </c:manualLayout>
      </c:layout>
      <c:overlay val="0"/>
      <c:spPr>
        <a:noFill/>
        <a:ln w="25390">
          <a:noFill/>
        </a:ln>
      </c:spPr>
    </c:title>
    <c:autoTitleDeleted val="0"/>
    <c:view3D>
      <c:rotX val="15"/>
      <c:hPercent val="55"/>
      <c:rotY val="20"/>
      <c:depthPercent val="50"/>
      <c:rAngAx val="1"/>
    </c:view3D>
    <c:floor>
      <c:thickness val="0"/>
      <c:spPr>
        <a:solidFill>
          <a:srgbClr val="C0C0C0"/>
        </a:solidFill>
        <a:ln w="3175">
          <a:solidFill>
            <a:schemeClr val="tx1"/>
          </a:solidFill>
          <a:prstDash val="solid"/>
        </a:ln>
      </c:spPr>
    </c:floor>
    <c:sideWall>
      <c:thickness val="0"/>
      <c:spPr>
        <a:solidFill>
          <a:srgbClr val="FFFFFF"/>
        </a:solidFill>
        <a:ln w="3175">
          <a:solidFill>
            <a:schemeClr val="tx1"/>
          </a:solidFill>
          <a:prstDash val="solid"/>
        </a:ln>
      </c:spPr>
    </c:sideWall>
    <c:backWall>
      <c:thickness val="0"/>
      <c:spPr>
        <a:solidFill>
          <a:srgbClr val="FFFFFF"/>
        </a:solidFill>
        <a:ln w="3175">
          <a:solidFill>
            <a:schemeClr val="tx1"/>
          </a:solidFill>
          <a:prstDash val="solid"/>
        </a:ln>
      </c:spPr>
    </c:backWall>
    <c:plotArea>
      <c:layout>
        <c:manualLayout>
          <c:layoutTarget val="inner"/>
          <c:xMode val="edge"/>
          <c:yMode val="edge"/>
          <c:x val="6.7403314917127102E-2"/>
          <c:y val="0.19290465631928999"/>
          <c:w val="0.674033149171271"/>
          <c:h val="0.67849223946784898"/>
        </c:manualLayout>
      </c:layout>
      <c:bar3DChart>
        <c:barDir val="col"/>
        <c:grouping val="clustered"/>
        <c:varyColors val="0"/>
        <c:ser>
          <c:idx val="0"/>
          <c:order val="0"/>
          <c:tx>
            <c:strRef>
              <c:f>Sheet1!$A$2</c:f>
              <c:strCache>
                <c:ptCount val="1"/>
                <c:pt idx="0">
                  <c:v>SEGNALAZIONI</c:v>
                </c:pt>
              </c:strCache>
            </c:strRef>
          </c:tx>
          <c:spPr>
            <a:solidFill>
              <a:srgbClr val="00FF00"/>
            </a:solidFill>
            <a:ln w="12695">
              <a:solidFill>
                <a:schemeClr val="tx1"/>
              </a:solidFill>
              <a:prstDash val="solid"/>
            </a:ln>
          </c:spPr>
          <c:invertIfNegative val="0"/>
          <c:dLbls>
            <c:spPr>
              <a:noFill/>
              <a:ln w="25390">
                <a:noFill/>
              </a:ln>
            </c:spPr>
            <c:txPr>
              <a:bodyPr/>
              <a:lstStyle/>
              <a:p>
                <a:pPr>
                  <a:defRPr sz="1799" b="1" i="0" u="none" strike="noStrike" baseline="0">
                    <a:solidFill>
                      <a:schemeClr val="tx1"/>
                    </a:solidFill>
                    <a:latin typeface="Arial"/>
                    <a:ea typeface="Arial"/>
                    <a:cs typeface="Arial"/>
                  </a:defRPr>
                </a:pPr>
                <a:endParaRPr lang="it-IT"/>
              </a:p>
            </c:txPr>
            <c:showLegendKey val="0"/>
            <c:showVal val="1"/>
            <c:showCatName val="0"/>
            <c:showSerName val="0"/>
            <c:showPercent val="0"/>
            <c:showBubbleSize val="0"/>
            <c:showLeaderLines val="0"/>
          </c:dLbls>
          <c:cat>
            <c:strRef>
              <c:f>Sheet1!$B$1:$F$1</c:f>
              <c:strCache>
                <c:ptCount val="5"/>
                <c:pt idx="0">
                  <c:v>2014</c:v>
                </c:pt>
                <c:pt idx="1">
                  <c:v>2015</c:v>
                </c:pt>
                <c:pt idx="2">
                  <c:v>2016</c:v>
                </c:pt>
                <c:pt idx="3">
                  <c:v>2017</c:v>
                </c:pt>
                <c:pt idx="4">
                  <c:v>2018(*)</c:v>
                </c:pt>
              </c:strCache>
            </c:strRef>
          </c:cat>
          <c:val>
            <c:numRef>
              <c:f>Sheet1!$B$2:$F$2</c:f>
              <c:numCache>
                <c:formatCode>Standard</c:formatCode>
                <c:ptCount val="5"/>
                <c:pt idx="0">
                  <c:v>18</c:v>
                </c:pt>
                <c:pt idx="1">
                  <c:v>27</c:v>
                </c:pt>
                <c:pt idx="2">
                  <c:v>177</c:v>
                </c:pt>
                <c:pt idx="3">
                  <c:v>200</c:v>
                </c:pt>
                <c:pt idx="4">
                  <c:v>238</c:v>
                </c:pt>
              </c:numCache>
            </c:numRef>
          </c:val>
        </c:ser>
        <c:dLbls>
          <c:showLegendKey val="0"/>
          <c:showVal val="0"/>
          <c:showCatName val="0"/>
          <c:showSerName val="0"/>
          <c:showPercent val="0"/>
          <c:showBubbleSize val="0"/>
        </c:dLbls>
        <c:gapWidth val="110"/>
        <c:gapDepth val="20"/>
        <c:shape val="box"/>
        <c:axId val="245017984"/>
        <c:axId val="245156864"/>
        <c:axId val="0"/>
      </c:bar3DChart>
      <c:catAx>
        <c:axId val="245017984"/>
        <c:scaling>
          <c:orientation val="minMax"/>
        </c:scaling>
        <c:delete val="0"/>
        <c:axPos val="b"/>
        <c:numFmt formatCode="Standard" sourceLinked="1"/>
        <c:majorTickMark val="out"/>
        <c:minorTickMark val="none"/>
        <c:tickLblPos val="low"/>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it-IT"/>
          </a:p>
        </c:txPr>
        <c:crossAx val="245156864"/>
        <c:crosses val="autoZero"/>
        <c:auto val="1"/>
        <c:lblAlgn val="ctr"/>
        <c:lblOffset val="100"/>
        <c:tickLblSkip val="1"/>
        <c:tickMarkSkip val="1"/>
        <c:noMultiLvlLbl val="0"/>
      </c:catAx>
      <c:valAx>
        <c:axId val="245156864"/>
        <c:scaling>
          <c:orientation val="minMax"/>
        </c:scaling>
        <c:delete val="0"/>
        <c:axPos val="l"/>
        <c:majorGridlines>
          <c:spPr>
            <a:ln w="3174">
              <a:solidFill>
                <a:schemeClr val="tx1"/>
              </a:solidFill>
              <a:prstDash val="solid"/>
            </a:ln>
          </c:spPr>
        </c:majorGridlines>
        <c:numFmt formatCode="Standard" sourceLinked="1"/>
        <c:majorTickMark val="out"/>
        <c:minorTickMark val="none"/>
        <c:tickLblPos val="nextTo"/>
        <c:spPr>
          <a:ln w="3174">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it-IT"/>
          </a:p>
        </c:txPr>
        <c:crossAx val="245017984"/>
        <c:crosses val="autoZero"/>
        <c:crossBetween val="between"/>
      </c:valAx>
      <c:spPr>
        <a:noFill/>
        <a:ln w="25390">
          <a:noFill/>
        </a:ln>
      </c:spPr>
    </c:plotArea>
    <c:legend>
      <c:legendPos val="r"/>
      <c:layout>
        <c:manualLayout>
          <c:xMode val="edge"/>
          <c:yMode val="edge"/>
          <c:x val="0.75359116022099504"/>
          <c:y val="0.53658536585365801"/>
          <c:w val="0.24198895027624301"/>
          <c:h val="7.5388026607538794E-2"/>
        </c:manualLayout>
      </c:layout>
      <c:overlay val="0"/>
      <c:spPr>
        <a:noFill/>
        <a:ln w="3174">
          <a:solidFill>
            <a:schemeClr val="tx1"/>
          </a:solidFill>
          <a:prstDash val="solid"/>
        </a:ln>
      </c:spPr>
      <c:txPr>
        <a:bodyPr/>
        <a:lstStyle/>
        <a:p>
          <a:pPr>
            <a:defRPr sz="1654" b="1" i="0" u="none" strike="noStrike" baseline="0">
              <a:solidFill>
                <a:schemeClr val="tx1"/>
              </a:solidFill>
              <a:latin typeface="Times New Roman"/>
              <a:ea typeface="Times New Roman"/>
              <a:cs typeface="Times New Roman"/>
            </a:defRPr>
          </a:pPr>
          <a:endParaRPr lang="it-IT"/>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it-IT"/>
    </a:p>
  </c:txPr>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www.arcea.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BCE4B-A9B1-478C-BD75-813B9B3E439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57E94A0B-1791-47FD-8D8B-AF018479E253}">
      <dgm:prSet/>
      <dgm:spPr/>
      <dgm:t>
        <a:bodyPr/>
        <a:lstStyle/>
        <a:p>
          <a:pPr algn="l" rtl="0"/>
          <a:r>
            <a:rPr lang="it-IT" dirty="0" smtClean="0"/>
            <a:t>Dà avvio al Ciclo di </a:t>
          </a:r>
          <a:r>
            <a:rPr lang="it-IT" i="1" dirty="0" smtClean="0"/>
            <a:t>gestione della performance, </a:t>
          </a:r>
          <a:r>
            <a:rPr lang="it-IT" dirty="0" smtClean="0"/>
            <a:t>in coerenza con quanto disposto dall’art.4 del D.lgs. n. 150/2009.</a:t>
          </a:r>
          <a:endParaRPr lang="it-IT" dirty="0"/>
        </a:p>
      </dgm:t>
    </dgm:pt>
    <dgm:pt modelId="{6DBFA30B-1452-4749-ADF3-6B5010562534}" type="parTrans" cxnId="{5CA19D49-AC4A-41A5-9CD3-6296187B0665}">
      <dgm:prSet/>
      <dgm:spPr/>
      <dgm:t>
        <a:bodyPr/>
        <a:lstStyle/>
        <a:p>
          <a:endParaRPr lang="it-IT"/>
        </a:p>
      </dgm:t>
    </dgm:pt>
    <dgm:pt modelId="{51E87CDD-4215-4570-B820-361DC24FE1DE}" type="sibTrans" cxnId="{5CA19D49-AC4A-41A5-9CD3-6296187B0665}">
      <dgm:prSet/>
      <dgm:spPr/>
      <dgm:t>
        <a:bodyPr/>
        <a:lstStyle/>
        <a:p>
          <a:endParaRPr lang="it-IT"/>
        </a:p>
      </dgm:t>
    </dgm:pt>
    <dgm:pt modelId="{49D48A6C-7528-4DC6-A9D1-FA374FF5203A}">
      <dgm:prSet/>
      <dgm:spPr/>
      <dgm:t>
        <a:bodyPr/>
        <a:lstStyle/>
        <a:p>
          <a:pPr algn="l" rtl="0"/>
          <a:r>
            <a:rPr lang="it-IT" dirty="0" smtClean="0"/>
            <a:t>E’ un documento </a:t>
          </a:r>
          <a:r>
            <a:rPr lang="it-IT" b="1" dirty="0" smtClean="0"/>
            <a:t>programmatico</a:t>
          </a:r>
          <a:r>
            <a:rPr lang="it-IT" dirty="0" smtClean="0"/>
            <a:t> nel quale sono indicati gli </a:t>
          </a:r>
          <a:r>
            <a:rPr lang="it-IT" b="1" dirty="0" smtClean="0"/>
            <a:t>obiettivi</a:t>
          </a:r>
          <a:r>
            <a:rPr lang="it-IT" dirty="0" smtClean="0"/>
            <a:t>, gli </a:t>
          </a:r>
          <a:r>
            <a:rPr lang="it-IT" b="1" dirty="0" smtClean="0"/>
            <a:t>indicatori</a:t>
          </a:r>
          <a:r>
            <a:rPr lang="it-IT" dirty="0" smtClean="0"/>
            <a:t> ed i </a:t>
          </a:r>
          <a:r>
            <a:rPr lang="it-IT" b="1" dirty="0" smtClean="0"/>
            <a:t>target di riferimento</a:t>
          </a:r>
          <a:r>
            <a:rPr lang="it-IT" dirty="0" smtClean="0"/>
            <a:t> dell’ARCEA, insieme agli elementi fondamentali sui quali si baserà poi la </a:t>
          </a:r>
          <a:r>
            <a:rPr lang="it-IT" b="1" dirty="0" smtClean="0"/>
            <a:t>misurazione, la valutazione e la rendicontazione</a:t>
          </a:r>
          <a:r>
            <a:rPr lang="it-IT" dirty="0" smtClean="0"/>
            <a:t> della </a:t>
          </a:r>
          <a:r>
            <a:rPr lang="it-IT" i="1" dirty="0" smtClean="0"/>
            <a:t>performance</a:t>
          </a:r>
          <a:r>
            <a:rPr lang="it-IT" dirty="0" smtClean="0"/>
            <a:t> </a:t>
          </a:r>
          <a:endParaRPr lang="it-IT" dirty="0"/>
        </a:p>
      </dgm:t>
    </dgm:pt>
    <dgm:pt modelId="{2C130AE3-3123-48D5-9A8A-B83F69A73F17}" type="parTrans" cxnId="{55789F99-0721-42C0-98B5-18B29EC23087}">
      <dgm:prSet/>
      <dgm:spPr/>
      <dgm:t>
        <a:bodyPr/>
        <a:lstStyle/>
        <a:p>
          <a:endParaRPr lang="it-IT"/>
        </a:p>
      </dgm:t>
    </dgm:pt>
    <dgm:pt modelId="{84A6DE98-5545-47C6-9DCF-7FD47CEB3705}" type="sibTrans" cxnId="{55789F99-0721-42C0-98B5-18B29EC23087}">
      <dgm:prSet/>
      <dgm:spPr/>
      <dgm:t>
        <a:bodyPr/>
        <a:lstStyle/>
        <a:p>
          <a:endParaRPr lang="it-IT"/>
        </a:p>
      </dgm:t>
    </dgm:pt>
    <dgm:pt modelId="{1EB1AC7C-1FD9-4E1B-AF87-9621379F88A5}" type="pres">
      <dgm:prSet presAssocID="{A23BCE4B-A9B1-478C-BD75-813B9B3E4394}" presName="vert0" presStyleCnt="0">
        <dgm:presLayoutVars>
          <dgm:dir/>
          <dgm:animOne val="branch"/>
          <dgm:animLvl val="lvl"/>
        </dgm:presLayoutVars>
      </dgm:prSet>
      <dgm:spPr/>
      <dgm:t>
        <a:bodyPr/>
        <a:lstStyle/>
        <a:p>
          <a:endParaRPr lang="it-IT"/>
        </a:p>
      </dgm:t>
    </dgm:pt>
    <dgm:pt modelId="{F00205BC-4262-456A-9B72-F3DC2991048F}" type="pres">
      <dgm:prSet presAssocID="{57E94A0B-1791-47FD-8D8B-AF018479E253}" presName="thickLine" presStyleLbl="alignNode1" presStyleIdx="0" presStyleCnt="2"/>
      <dgm:spPr/>
    </dgm:pt>
    <dgm:pt modelId="{72B7A687-5EE9-40D9-BB20-7B81CA0A9819}" type="pres">
      <dgm:prSet presAssocID="{57E94A0B-1791-47FD-8D8B-AF018479E253}" presName="horz1" presStyleCnt="0"/>
      <dgm:spPr/>
    </dgm:pt>
    <dgm:pt modelId="{965FB29B-9911-4242-AB27-45CB235C8D5D}" type="pres">
      <dgm:prSet presAssocID="{57E94A0B-1791-47FD-8D8B-AF018479E253}" presName="tx1" presStyleLbl="revTx" presStyleIdx="0" presStyleCnt="2" custScaleY="48900"/>
      <dgm:spPr/>
      <dgm:t>
        <a:bodyPr/>
        <a:lstStyle/>
        <a:p>
          <a:endParaRPr lang="it-IT"/>
        </a:p>
      </dgm:t>
    </dgm:pt>
    <dgm:pt modelId="{E1683022-9F06-4496-A089-223BBA7F30D1}" type="pres">
      <dgm:prSet presAssocID="{57E94A0B-1791-47FD-8D8B-AF018479E253}" presName="vert1" presStyleCnt="0"/>
      <dgm:spPr/>
    </dgm:pt>
    <dgm:pt modelId="{D2721EB3-57D3-490D-9C85-BE697E2C1A8E}" type="pres">
      <dgm:prSet presAssocID="{49D48A6C-7528-4DC6-A9D1-FA374FF5203A}" presName="thickLine" presStyleLbl="alignNode1" presStyleIdx="1" presStyleCnt="2"/>
      <dgm:spPr/>
    </dgm:pt>
    <dgm:pt modelId="{14E13373-00D8-4582-97FE-4F69008FEF1D}" type="pres">
      <dgm:prSet presAssocID="{49D48A6C-7528-4DC6-A9D1-FA374FF5203A}" presName="horz1" presStyleCnt="0"/>
      <dgm:spPr/>
    </dgm:pt>
    <dgm:pt modelId="{4FCA8391-7B43-46FE-B04C-A4C4124BE25D}" type="pres">
      <dgm:prSet presAssocID="{49D48A6C-7528-4DC6-A9D1-FA374FF5203A}" presName="tx1" presStyleLbl="revTx" presStyleIdx="1" presStyleCnt="2"/>
      <dgm:spPr/>
      <dgm:t>
        <a:bodyPr/>
        <a:lstStyle/>
        <a:p>
          <a:endParaRPr lang="it-IT"/>
        </a:p>
      </dgm:t>
    </dgm:pt>
    <dgm:pt modelId="{4F1117D9-30FE-493E-983C-F69758A12008}" type="pres">
      <dgm:prSet presAssocID="{49D48A6C-7528-4DC6-A9D1-FA374FF5203A}" presName="vert1" presStyleCnt="0"/>
      <dgm:spPr/>
    </dgm:pt>
  </dgm:ptLst>
  <dgm:cxnLst>
    <dgm:cxn modelId="{8F88BCC1-79EF-C044-89F3-F7FE0926DAA8}" type="presOf" srcId="{A23BCE4B-A9B1-478C-BD75-813B9B3E4394}" destId="{1EB1AC7C-1FD9-4E1B-AF87-9621379F88A5}" srcOrd="0" destOrd="0" presId="urn:microsoft.com/office/officeart/2008/layout/LinedList"/>
    <dgm:cxn modelId="{A290677D-71E9-E949-B5C4-1FF77A7CF979}" type="presOf" srcId="{49D48A6C-7528-4DC6-A9D1-FA374FF5203A}" destId="{4FCA8391-7B43-46FE-B04C-A4C4124BE25D}" srcOrd="0" destOrd="0" presId="urn:microsoft.com/office/officeart/2008/layout/LinedList"/>
    <dgm:cxn modelId="{AC99CE2D-50B5-7C49-9712-F9C46EA9E2A0}" type="presOf" srcId="{57E94A0B-1791-47FD-8D8B-AF018479E253}" destId="{965FB29B-9911-4242-AB27-45CB235C8D5D}" srcOrd="0" destOrd="0" presId="urn:microsoft.com/office/officeart/2008/layout/LinedList"/>
    <dgm:cxn modelId="{5CA19D49-AC4A-41A5-9CD3-6296187B0665}" srcId="{A23BCE4B-A9B1-478C-BD75-813B9B3E4394}" destId="{57E94A0B-1791-47FD-8D8B-AF018479E253}" srcOrd="0" destOrd="0" parTransId="{6DBFA30B-1452-4749-ADF3-6B5010562534}" sibTransId="{51E87CDD-4215-4570-B820-361DC24FE1DE}"/>
    <dgm:cxn modelId="{55789F99-0721-42C0-98B5-18B29EC23087}" srcId="{A23BCE4B-A9B1-478C-BD75-813B9B3E4394}" destId="{49D48A6C-7528-4DC6-A9D1-FA374FF5203A}" srcOrd="1" destOrd="0" parTransId="{2C130AE3-3123-48D5-9A8A-B83F69A73F17}" sibTransId="{84A6DE98-5545-47C6-9DCF-7FD47CEB3705}"/>
    <dgm:cxn modelId="{4C3E623F-4C87-7949-BC18-6EF3DB04EA53}" type="presParOf" srcId="{1EB1AC7C-1FD9-4E1B-AF87-9621379F88A5}" destId="{F00205BC-4262-456A-9B72-F3DC2991048F}" srcOrd="0" destOrd="0" presId="urn:microsoft.com/office/officeart/2008/layout/LinedList"/>
    <dgm:cxn modelId="{E4368BCD-6A70-064A-948E-27493BE6E154}" type="presParOf" srcId="{1EB1AC7C-1FD9-4E1B-AF87-9621379F88A5}" destId="{72B7A687-5EE9-40D9-BB20-7B81CA0A9819}" srcOrd="1" destOrd="0" presId="urn:microsoft.com/office/officeart/2008/layout/LinedList"/>
    <dgm:cxn modelId="{3B806727-17A0-5347-9963-A6E794852193}" type="presParOf" srcId="{72B7A687-5EE9-40D9-BB20-7B81CA0A9819}" destId="{965FB29B-9911-4242-AB27-45CB235C8D5D}" srcOrd="0" destOrd="0" presId="urn:microsoft.com/office/officeart/2008/layout/LinedList"/>
    <dgm:cxn modelId="{D90024A9-9338-BC47-B680-EE34C747593A}" type="presParOf" srcId="{72B7A687-5EE9-40D9-BB20-7B81CA0A9819}" destId="{E1683022-9F06-4496-A089-223BBA7F30D1}" srcOrd="1" destOrd="0" presId="urn:microsoft.com/office/officeart/2008/layout/LinedList"/>
    <dgm:cxn modelId="{1AACFAE2-D3AC-9047-A7DB-B96D3EDC7892}" type="presParOf" srcId="{1EB1AC7C-1FD9-4E1B-AF87-9621379F88A5}" destId="{D2721EB3-57D3-490D-9C85-BE697E2C1A8E}" srcOrd="2" destOrd="0" presId="urn:microsoft.com/office/officeart/2008/layout/LinedList"/>
    <dgm:cxn modelId="{3BD05AEE-3383-9547-821F-CECFF75AB544}" type="presParOf" srcId="{1EB1AC7C-1FD9-4E1B-AF87-9621379F88A5}" destId="{14E13373-00D8-4582-97FE-4F69008FEF1D}" srcOrd="3" destOrd="0" presId="urn:microsoft.com/office/officeart/2008/layout/LinedList"/>
    <dgm:cxn modelId="{3508C844-F2A8-4842-8962-72FB99D464D0}" type="presParOf" srcId="{14E13373-00D8-4582-97FE-4F69008FEF1D}" destId="{4FCA8391-7B43-46FE-B04C-A4C4124BE25D}" srcOrd="0" destOrd="0" presId="urn:microsoft.com/office/officeart/2008/layout/LinedList"/>
    <dgm:cxn modelId="{A1D5F923-28C8-AA47-AEB0-43959B8E7530}" type="presParOf" srcId="{14E13373-00D8-4582-97FE-4F69008FEF1D}" destId="{4F1117D9-30FE-493E-983C-F69758A120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32329C-1F49-4B40-8EF9-F092949A83C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11CC1592-7268-C64B-B257-6FAAD4D9A2C2}">
      <dgm:prSet/>
      <dgm:spPr/>
      <dgm:t>
        <a:bodyPr/>
        <a:lstStyle/>
        <a:p>
          <a:pPr rtl="0"/>
          <a:r>
            <a:rPr lang="it-IT" baseline="0" dirty="0" smtClean="0"/>
            <a:t>La Direzione, in relazione alle proprie strategie, definisce un Piano della performance triennale, integrato ed aggiornato annualmente.</a:t>
          </a:r>
          <a:endParaRPr lang="it-IT" dirty="0"/>
        </a:p>
      </dgm:t>
    </dgm:pt>
    <dgm:pt modelId="{27A8D43D-4496-6A46-B319-110C11970974}" type="parTrans" cxnId="{6B1F9E7D-36F2-D040-AB4D-179D2461A8D8}">
      <dgm:prSet/>
      <dgm:spPr/>
      <dgm:t>
        <a:bodyPr/>
        <a:lstStyle/>
        <a:p>
          <a:endParaRPr lang="it-IT"/>
        </a:p>
      </dgm:t>
    </dgm:pt>
    <dgm:pt modelId="{A79943BF-0E3A-C84D-BABF-C56F9AEF0095}" type="sibTrans" cxnId="{6B1F9E7D-36F2-D040-AB4D-179D2461A8D8}">
      <dgm:prSet/>
      <dgm:spPr/>
      <dgm:t>
        <a:bodyPr/>
        <a:lstStyle/>
        <a:p>
          <a:endParaRPr lang="it-IT"/>
        </a:p>
      </dgm:t>
    </dgm:pt>
    <dgm:pt modelId="{349F3904-E215-D64D-AA5E-EDDBBF21472E}">
      <dgm:prSet/>
      <dgm:spPr/>
      <dgm:t>
        <a:bodyPr/>
        <a:lstStyle/>
        <a:p>
          <a:pPr rtl="0"/>
          <a:r>
            <a:rPr lang="it-IT" baseline="0" dirty="0" smtClean="0"/>
            <a:t>Le strategie sono quindi trasposte in obiettivi strategici e operativi che, con i relativi indicatori, vengono assegnati attraverso un processo di concertazione ai dirigenti e al personale dell’Agenzia.</a:t>
          </a:r>
          <a:endParaRPr lang="it-IT" dirty="0"/>
        </a:p>
      </dgm:t>
    </dgm:pt>
    <dgm:pt modelId="{F9662F94-7D2E-E349-A40B-FFB951306B3A}" type="parTrans" cxnId="{D66AEEE1-DCEB-B44C-9831-8DAC4C90525E}">
      <dgm:prSet/>
      <dgm:spPr/>
      <dgm:t>
        <a:bodyPr/>
        <a:lstStyle/>
        <a:p>
          <a:endParaRPr lang="it-IT"/>
        </a:p>
      </dgm:t>
    </dgm:pt>
    <dgm:pt modelId="{8485C2A7-41BB-BA4B-8DB0-0DEB967C808B}" type="sibTrans" cxnId="{D66AEEE1-DCEB-B44C-9831-8DAC4C90525E}">
      <dgm:prSet/>
      <dgm:spPr/>
      <dgm:t>
        <a:bodyPr/>
        <a:lstStyle/>
        <a:p>
          <a:endParaRPr lang="it-IT"/>
        </a:p>
      </dgm:t>
    </dgm:pt>
    <dgm:pt modelId="{192CFAD0-E868-5F43-8577-3C2580991E93}">
      <dgm:prSet/>
      <dgm:spPr/>
      <dgm:t>
        <a:bodyPr/>
        <a:lstStyle/>
        <a:p>
          <a:pPr rtl="0"/>
          <a:r>
            <a:rPr lang="it-IT" baseline="0" smtClean="0"/>
            <a:t>Il Piano della performance, adottato con Decreto del Direttore, viene pubblicato sul sito web istituzionale dell’Agenzia (</a:t>
          </a:r>
          <a:r>
            <a:rPr lang="it-IT" u="sng" baseline="0" smtClean="0">
              <a:hlinkClick xmlns:r="http://schemas.openxmlformats.org/officeDocument/2006/relationships" r:id="rId1"/>
            </a:rPr>
            <a:t>www.arcea.it</a:t>
          </a:r>
          <a:r>
            <a:rPr lang="it-IT" baseline="0" smtClean="0"/>
            <a:t>).</a:t>
          </a:r>
          <a:endParaRPr lang="it-IT"/>
        </a:p>
      </dgm:t>
    </dgm:pt>
    <dgm:pt modelId="{165C61B8-D1E7-5943-A172-3E4A9701DB6E}" type="parTrans" cxnId="{19D5FF1A-181C-1E43-A6BB-FC530339A3E9}">
      <dgm:prSet/>
      <dgm:spPr/>
      <dgm:t>
        <a:bodyPr/>
        <a:lstStyle/>
        <a:p>
          <a:endParaRPr lang="it-IT"/>
        </a:p>
      </dgm:t>
    </dgm:pt>
    <dgm:pt modelId="{9457F0B6-6A67-AB4C-8A6B-40DFAAAC321C}" type="sibTrans" cxnId="{19D5FF1A-181C-1E43-A6BB-FC530339A3E9}">
      <dgm:prSet/>
      <dgm:spPr/>
      <dgm:t>
        <a:bodyPr/>
        <a:lstStyle/>
        <a:p>
          <a:endParaRPr lang="it-IT"/>
        </a:p>
      </dgm:t>
    </dgm:pt>
    <dgm:pt modelId="{87E7C20D-CECF-3E4F-B822-EFFF70B07EEF}">
      <dgm:prSet/>
      <dgm:spPr/>
      <dgm:t>
        <a:bodyPr/>
        <a:lstStyle/>
        <a:p>
          <a:pPr rtl="0"/>
          <a:r>
            <a:rPr lang="it-IT" baseline="0" dirty="0" smtClean="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dirty="0"/>
        </a:p>
      </dgm:t>
    </dgm:pt>
    <dgm:pt modelId="{23F58949-4B6A-2840-A1E9-6B596DEC30B6}" type="parTrans" cxnId="{F51D26E4-0374-4A46-BB5E-DB30029BEC8F}">
      <dgm:prSet/>
      <dgm:spPr/>
      <dgm:t>
        <a:bodyPr/>
        <a:lstStyle/>
        <a:p>
          <a:endParaRPr lang="it-IT"/>
        </a:p>
      </dgm:t>
    </dgm:pt>
    <dgm:pt modelId="{3D8688BD-DB04-3149-B0A8-475109F129DB}" type="sibTrans" cxnId="{F51D26E4-0374-4A46-BB5E-DB30029BEC8F}">
      <dgm:prSet/>
      <dgm:spPr/>
      <dgm:t>
        <a:bodyPr/>
        <a:lstStyle/>
        <a:p>
          <a:endParaRPr lang="it-IT"/>
        </a:p>
      </dgm:t>
    </dgm:pt>
    <dgm:pt modelId="{26F04B3C-98F2-5243-9461-519E440C5C11}" type="pres">
      <dgm:prSet presAssocID="{BA32329C-1F49-4B40-8EF9-F092949A83CF}" presName="vert0" presStyleCnt="0">
        <dgm:presLayoutVars>
          <dgm:dir/>
          <dgm:animOne val="branch"/>
          <dgm:animLvl val="lvl"/>
        </dgm:presLayoutVars>
      </dgm:prSet>
      <dgm:spPr/>
      <dgm:t>
        <a:bodyPr/>
        <a:lstStyle/>
        <a:p>
          <a:endParaRPr lang="it-IT"/>
        </a:p>
      </dgm:t>
    </dgm:pt>
    <dgm:pt modelId="{37C89EE8-1018-C642-9A78-EAEB968A570F}" type="pres">
      <dgm:prSet presAssocID="{11CC1592-7268-C64B-B257-6FAAD4D9A2C2}" presName="thickLine" presStyleLbl="alignNode1" presStyleIdx="0" presStyleCnt="4"/>
      <dgm:spPr/>
    </dgm:pt>
    <dgm:pt modelId="{30DAA4AE-BD04-104C-BF8D-5BE3A1689F58}" type="pres">
      <dgm:prSet presAssocID="{11CC1592-7268-C64B-B257-6FAAD4D9A2C2}" presName="horz1" presStyleCnt="0"/>
      <dgm:spPr/>
    </dgm:pt>
    <dgm:pt modelId="{F1534E8E-D3AC-D242-AA22-339D47691731}" type="pres">
      <dgm:prSet presAssocID="{11CC1592-7268-C64B-B257-6FAAD4D9A2C2}" presName="tx1" presStyleLbl="revTx" presStyleIdx="0" presStyleCnt="4"/>
      <dgm:spPr/>
      <dgm:t>
        <a:bodyPr/>
        <a:lstStyle/>
        <a:p>
          <a:endParaRPr lang="it-IT"/>
        </a:p>
      </dgm:t>
    </dgm:pt>
    <dgm:pt modelId="{70F958C1-53E4-E847-9CE0-7E8708CE0533}" type="pres">
      <dgm:prSet presAssocID="{11CC1592-7268-C64B-B257-6FAAD4D9A2C2}" presName="vert1" presStyleCnt="0"/>
      <dgm:spPr/>
    </dgm:pt>
    <dgm:pt modelId="{546F3649-3DF7-3744-81A7-1B6F8AEECAAB}" type="pres">
      <dgm:prSet presAssocID="{349F3904-E215-D64D-AA5E-EDDBBF21472E}" presName="thickLine" presStyleLbl="alignNode1" presStyleIdx="1" presStyleCnt="4"/>
      <dgm:spPr/>
    </dgm:pt>
    <dgm:pt modelId="{52F0CCAC-8FDD-BA46-A800-95865FD6B3D1}" type="pres">
      <dgm:prSet presAssocID="{349F3904-E215-D64D-AA5E-EDDBBF21472E}" presName="horz1" presStyleCnt="0"/>
      <dgm:spPr/>
    </dgm:pt>
    <dgm:pt modelId="{7554F6E8-9E8E-3344-B7D6-48DC22C43F8C}" type="pres">
      <dgm:prSet presAssocID="{349F3904-E215-D64D-AA5E-EDDBBF21472E}" presName="tx1" presStyleLbl="revTx" presStyleIdx="1" presStyleCnt="4"/>
      <dgm:spPr/>
      <dgm:t>
        <a:bodyPr/>
        <a:lstStyle/>
        <a:p>
          <a:endParaRPr lang="it-IT"/>
        </a:p>
      </dgm:t>
    </dgm:pt>
    <dgm:pt modelId="{B6E62DDA-D178-7945-BF4D-0AC5476B86A2}" type="pres">
      <dgm:prSet presAssocID="{349F3904-E215-D64D-AA5E-EDDBBF21472E}" presName="vert1" presStyleCnt="0"/>
      <dgm:spPr/>
    </dgm:pt>
    <dgm:pt modelId="{231D1BC2-70E9-3C44-A655-089662ACE63B}" type="pres">
      <dgm:prSet presAssocID="{192CFAD0-E868-5F43-8577-3C2580991E93}" presName="thickLine" presStyleLbl="alignNode1" presStyleIdx="2" presStyleCnt="4"/>
      <dgm:spPr/>
    </dgm:pt>
    <dgm:pt modelId="{D52EB06F-20CE-F441-B282-5431C14D371C}" type="pres">
      <dgm:prSet presAssocID="{192CFAD0-E868-5F43-8577-3C2580991E93}" presName="horz1" presStyleCnt="0"/>
      <dgm:spPr/>
    </dgm:pt>
    <dgm:pt modelId="{99A070A8-5027-3F44-887C-45134619C8BA}" type="pres">
      <dgm:prSet presAssocID="{192CFAD0-E868-5F43-8577-3C2580991E93}" presName="tx1" presStyleLbl="revTx" presStyleIdx="2" presStyleCnt="4"/>
      <dgm:spPr/>
      <dgm:t>
        <a:bodyPr/>
        <a:lstStyle/>
        <a:p>
          <a:endParaRPr lang="it-IT"/>
        </a:p>
      </dgm:t>
    </dgm:pt>
    <dgm:pt modelId="{02E30803-DF7C-2F4B-9EA6-16D2B86FD213}" type="pres">
      <dgm:prSet presAssocID="{192CFAD0-E868-5F43-8577-3C2580991E93}" presName="vert1" presStyleCnt="0"/>
      <dgm:spPr/>
    </dgm:pt>
    <dgm:pt modelId="{A355259C-7B6F-DA48-A06F-6441662D9DEA}" type="pres">
      <dgm:prSet presAssocID="{87E7C20D-CECF-3E4F-B822-EFFF70B07EEF}" presName="thickLine" presStyleLbl="alignNode1" presStyleIdx="3" presStyleCnt="4"/>
      <dgm:spPr/>
    </dgm:pt>
    <dgm:pt modelId="{41570DFE-6866-A644-AAA1-1BFE3349BDB3}" type="pres">
      <dgm:prSet presAssocID="{87E7C20D-CECF-3E4F-B822-EFFF70B07EEF}" presName="horz1" presStyleCnt="0"/>
      <dgm:spPr/>
    </dgm:pt>
    <dgm:pt modelId="{488A59E1-8B8C-B94F-8E71-FAF93A480BED}" type="pres">
      <dgm:prSet presAssocID="{87E7C20D-CECF-3E4F-B822-EFFF70B07EEF}" presName="tx1" presStyleLbl="revTx" presStyleIdx="3" presStyleCnt="4"/>
      <dgm:spPr/>
      <dgm:t>
        <a:bodyPr/>
        <a:lstStyle/>
        <a:p>
          <a:endParaRPr lang="it-IT"/>
        </a:p>
      </dgm:t>
    </dgm:pt>
    <dgm:pt modelId="{7F825045-6ADF-E643-9A4C-358515EE60DC}" type="pres">
      <dgm:prSet presAssocID="{87E7C20D-CECF-3E4F-B822-EFFF70B07EEF}" presName="vert1" presStyleCnt="0"/>
      <dgm:spPr/>
    </dgm:pt>
  </dgm:ptLst>
  <dgm:cxnLst>
    <dgm:cxn modelId="{5445A5AA-8CF7-2B47-B3E3-24D5B6E4D750}" type="presOf" srcId="{87E7C20D-CECF-3E4F-B822-EFFF70B07EEF}" destId="{488A59E1-8B8C-B94F-8E71-FAF93A480BED}" srcOrd="0" destOrd="0" presId="urn:microsoft.com/office/officeart/2008/layout/LinedList"/>
    <dgm:cxn modelId="{D66AEEE1-DCEB-B44C-9831-8DAC4C90525E}" srcId="{BA32329C-1F49-4B40-8EF9-F092949A83CF}" destId="{349F3904-E215-D64D-AA5E-EDDBBF21472E}" srcOrd="1" destOrd="0" parTransId="{F9662F94-7D2E-E349-A40B-FFB951306B3A}" sibTransId="{8485C2A7-41BB-BA4B-8DB0-0DEB967C808B}"/>
    <dgm:cxn modelId="{7E6FAC19-7957-CD48-A458-C5B716198462}" type="presOf" srcId="{192CFAD0-E868-5F43-8577-3C2580991E93}" destId="{99A070A8-5027-3F44-887C-45134619C8BA}" srcOrd="0" destOrd="0" presId="urn:microsoft.com/office/officeart/2008/layout/LinedList"/>
    <dgm:cxn modelId="{6B1F9E7D-36F2-D040-AB4D-179D2461A8D8}" srcId="{BA32329C-1F49-4B40-8EF9-F092949A83CF}" destId="{11CC1592-7268-C64B-B257-6FAAD4D9A2C2}" srcOrd="0" destOrd="0" parTransId="{27A8D43D-4496-6A46-B319-110C11970974}" sibTransId="{A79943BF-0E3A-C84D-BABF-C56F9AEF0095}"/>
    <dgm:cxn modelId="{6259546B-B3EF-B544-B7BB-3725CBF198F8}" type="presOf" srcId="{BA32329C-1F49-4B40-8EF9-F092949A83CF}" destId="{26F04B3C-98F2-5243-9461-519E440C5C11}" srcOrd="0" destOrd="0" presId="urn:microsoft.com/office/officeart/2008/layout/LinedList"/>
    <dgm:cxn modelId="{F51D26E4-0374-4A46-BB5E-DB30029BEC8F}" srcId="{BA32329C-1F49-4B40-8EF9-F092949A83CF}" destId="{87E7C20D-CECF-3E4F-B822-EFFF70B07EEF}" srcOrd="3" destOrd="0" parTransId="{23F58949-4B6A-2840-A1E9-6B596DEC30B6}" sibTransId="{3D8688BD-DB04-3149-B0A8-475109F129DB}"/>
    <dgm:cxn modelId="{F5B42535-D3AE-1A4C-BA14-9AD38FEBC1A8}" type="presOf" srcId="{349F3904-E215-D64D-AA5E-EDDBBF21472E}" destId="{7554F6E8-9E8E-3344-B7D6-48DC22C43F8C}" srcOrd="0" destOrd="0" presId="urn:microsoft.com/office/officeart/2008/layout/LinedList"/>
    <dgm:cxn modelId="{DE9CB57E-BBEC-124F-98EB-D4CB2AA11636}" type="presOf" srcId="{11CC1592-7268-C64B-B257-6FAAD4D9A2C2}" destId="{F1534E8E-D3AC-D242-AA22-339D47691731}" srcOrd="0" destOrd="0" presId="urn:microsoft.com/office/officeart/2008/layout/LinedList"/>
    <dgm:cxn modelId="{19D5FF1A-181C-1E43-A6BB-FC530339A3E9}" srcId="{BA32329C-1F49-4B40-8EF9-F092949A83CF}" destId="{192CFAD0-E868-5F43-8577-3C2580991E93}" srcOrd="2" destOrd="0" parTransId="{165C61B8-D1E7-5943-A172-3E4A9701DB6E}" sibTransId="{9457F0B6-6A67-AB4C-8A6B-40DFAAAC321C}"/>
    <dgm:cxn modelId="{3B7A7CBD-7688-094B-9D7A-C46EAD640C8C}" type="presParOf" srcId="{26F04B3C-98F2-5243-9461-519E440C5C11}" destId="{37C89EE8-1018-C642-9A78-EAEB968A570F}" srcOrd="0" destOrd="0" presId="urn:microsoft.com/office/officeart/2008/layout/LinedList"/>
    <dgm:cxn modelId="{C96CDC59-AB46-B54B-8B74-4257C3F63827}" type="presParOf" srcId="{26F04B3C-98F2-5243-9461-519E440C5C11}" destId="{30DAA4AE-BD04-104C-BF8D-5BE3A1689F58}" srcOrd="1" destOrd="0" presId="urn:microsoft.com/office/officeart/2008/layout/LinedList"/>
    <dgm:cxn modelId="{1E567967-ABEF-904C-A4EC-89BC4054655F}" type="presParOf" srcId="{30DAA4AE-BD04-104C-BF8D-5BE3A1689F58}" destId="{F1534E8E-D3AC-D242-AA22-339D47691731}" srcOrd="0" destOrd="0" presId="urn:microsoft.com/office/officeart/2008/layout/LinedList"/>
    <dgm:cxn modelId="{E5CC0F49-8880-1B4F-B17A-1C381D48BBF1}" type="presParOf" srcId="{30DAA4AE-BD04-104C-BF8D-5BE3A1689F58}" destId="{70F958C1-53E4-E847-9CE0-7E8708CE0533}" srcOrd="1" destOrd="0" presId="urn:microsoft.com/office/officeart/2008/layout/LinedList"/>
    <dgm:cxn modelId="{0595FAB8-A280-8A48-8B6F-8C6789A87D54}" type="presParOf" srcId="{26F04B3C-98F2-5243-9461-519E440C5C11}" destId="{546F3649-3DF7-3744-81A7-1B6F8AEECAAB}" srcOrd="2" destOrd="0" presId="urn:microsoft.com/office/officeart/2008/layout/LinedList"/>
    <dgm:cxn modelId="{BF081B81-B228-5D4E-B451-E22002176879}" type="presParOf" srcId="{26F04B3C-98F2-5243-9461-519E440C5C11}" destId="{52F0CCAC-8FDD-BA46-A800-95865FD6B3D1}" srcOrd="3" destOrd="0" presId="urn:microsoft.com/office/officeart/2008/layout/LinedList"/>
    <dgm:cxn modelId="{B20B435F-19C8-C140-94BC-5411FA7B70F0}" type="presParOf" srcId="{52F0CCAC-8FDD-BA46-A800-95865FD6B3D1}" destId="{7554F6E8-9E8E-3344-B7D6-48DC22C43F8C}" srcOrd="0" destOrd="0" presId="urn:microsoft.com/office/officeart/2008/layout/LinedList"/>
    <dgm:cxn modelId="{59E70BAA-CA33-B141-AD9D-FCCE67B39BF1}" type="presParOf" srcId="{52F0CCAC-8FDD-BA46-A800-95865FD6B3D1}" destId="{B6E62DDA-D178-7945-BF4D-0AC5476B86A2}" srcOrd="1" destOrd="0" presId="urn:microsoft.com/office/officeart/2008/layout/LinedList"/>
    <dgm:cxn modelId="{01E785AA-16A9-0149-ABDC-51467BC98BD0}" type="presParOf" srcId="{26F04B3C-98F2-5243-9461-519E440C5C11}" destId="{231D1BC2-70E9-3C44-A655-089662ACE63B}" srcOrd="4" destOrd="0" presId="urn:microsoft.com/office/officeart/2008/layout/LinedList"/>
    <dgm:cxn modelId="{35F042CE-561B-CC4D-B9F9-4B37357693D6}" type="presParOf" srcId="{26F04B3C-98F2-5243-9461-519E440C5C11}" destId="{D52EB06F-20CE-F441-B282-5431C14D371C}" srcOrd="5" destOrd="0" presId="urn:microsoft.com/office/officeart/2008/layout/LinedList"/>
    <dgm:cxn modelId="{D64F86D7-DCFA-CD41-B8BE-774ADA6E7224}" type="presParOf" srcId="{D52EB06F-20CE-F441-B282-5431C14D371C}" destId="{99A070A8-5027-3F44-887C-45134619C8BA}" srcOrd="0" destOrd="0" presId="urn:microsoft.com/office/officeart/2008/layout/LinedList"/>
    <dgm:cxn modelId="{7C732B44-8F0F-D340-B1ED-5D94902EA687}" type="presParOf" srcId="{D52EB06F-20CE-F441-B282-5431C14D371C}" destId="{02E30803-DF7C-2F4B-9EA6-16D2B86FD213}" srcOrd="1" destOrd="0" presId="urn:microsoft.com/office/officeart/2008/layout/LinedList"/>
    <dgm:cxn modelId="{7672DDEA-9BC8-164E-A54E-3A546260CF52}" type="presParOf" srcId="{26F04B3C-98F2-5243-9461-519E440C5C11}" destId="{A355259C-7B6F-DA48-A06F-6441662D9DEA}" srcOrd="6" destOrd="0" presId="urn:microsoft.com/office/officeart/2008/layout/LinedList"/>
    <dgm:cxn modelId="{54C834CA-7242-174A-80CE-F57A78D742B4}" type="presParOf" srcId="{26F04B3C-98F2-5243-9461-519E440C5C11}" destId="{41570DFE-6866-A644-AAA1-1BFE3349BDB3}" srcOrd="7" destOrd="0" presId="urn:microsoft.com/office/officeart/2008/layout/LinedList"/>
    <dgm:cxn modelId="{6CA8E70F-EE7C-9342-9FA7-584645C19B50}" type="presParOf" srcId="{41570DFE-6866-A644-AAA1-1BFE3349BDB3}" destId="{488A59E1-8B8C-B94F-8E71-FAF93A480BED}" srcOrd="0" destOrd="0" presId="urn:microsoft.com/office/officeart/2008/layout/LinedList"/>
    <dgm:cxn modelId="{F51D2C75-9611-B44C-B20D-8DA2EE6FFF41}" type="presParOf" srcId="{41570DFE-6866-A644-AAA1-1BFE3349BDB3}" destId="{7F825045-6ADF-E643-9A4C-358515EE60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0EAA75-C77E-854B-A476-8FC4E792069D}"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7DC5B84C-26A2-0E40-93D0-4D51B7339055}">
      <dgm:prSet/>
      <dgm:spPr/>
      <dgm:t>
        <a:bodyPr/>
        <a:lstStyle/>
        <a:p>
          <a:pPr rtl="0"/>
          <a:r>
            <a:rPr lang="it-IT" baseline="0" dirty="0" smtClean="0"/>
            <a:t>Pagamenti 2018</a:t>
          </a:r>
          <a:endParaRPr lang="it-IT" dirty="0"/>
        </a:p>
      </dgm:t>
    </dgm:pt>
    <dgm:pt modelId="{45E62308-9F11-EA44-BB83-DA914B497227}" type="parTrans" cxnId="{287B380F-F036-044C-8144-AAA0FA4EF2C6}">
      <dgm:prSet/>
      <dgm:spPr/>
      <dgm:t>
        <a:bodyPr/>
        <a:lstStyle/>
        <a:p>
          <a:endParaRPr lang="it-IT"/>
        </a:p>
      </dgm:t>
    </dgm:pt>
    <dgm:pt modelId="{93EB06FC-5D9F-5240-B759-ECC7A42A0273}" type="sibTrans" cxnId="{287B380F-F036-044C-8144-AAA0FA4EF2C6}">
      <dgm:prSet/>
      <dgm:spPr/>
      <dgm:t>
        <a:bodyPr/>
        <a:lstStyle/>
        <a:p>
          <a:endParaRPr lang="it-IT"/>
        </a:p>
      </dgm:t>
    </dgm:pt>
    <dgm:pt modelId="{0A5C897C-A628-A240-8E64-4C47197B17A4}">
      <dgm:prSet/>
      <dgm:spPr/>
      <dgm:t>
        <a:bodyPr/>
        <a:lstStyle/>
        <a:p>
          <a:pPr rtl="0"/>
          <a:r>
            <a:rPr lang="it-IT" baseline="0" dirty="0" smtClean="0"/>
            <a:t>Flusso Pagamenti FEASR e FEAGA</a:t>
          </a:r>
          <a:endParaRPr lang="it-IT" dirty="0"/>
        </a:p>
      </dgm:t>
    </dgm:pt>
    <dgm:pt modelId="{8BAAE39B-F35E-3F41-BFEA-1E173C1E3344}" type="parTrans" cxnId="{3966D20C-642C-4841-ABA1-60F0F619C8B1}">
      <dgm:prSet/>
      <dgm:spPr/>
      <dgm:t>
        <a:bodyPr/>
        <a:lstStyle/>
        <a:p>
          <a:endParaRPr lang="it-IT"/>
        </a:p>
      </dgm:t>
    </dgm:pt>
    <dgm:pt modelId="{9B73D3E8-7B43-7245-95E3-CDCA72EF880E}" type="sibTrans" cxnId="{3966D20C-642C-4841-ABA1-60F0F619C8B1}">
      <dgm:prSet/>
      <dgm:spPr/>
      <dgm:t>
        <a:bodyPr/>
        <a:lstStyle/>
        <a:p>
          <a:endParaRPr lang="it-IT"/>
        </a:p>
      </dgm:t>
    </dgm:pt>
    <dgm:pt modelId="{AC1D4258-F7F2-7A42-89E1-3F1040B63310}">
      <dgm:prSet/>
      <dgm:spPr/>
      <dgm:t>
        <a:bodyPr/>
        <a:lstStyle/>
        <a:p>
          <a:pPr rtl="0"/>
          <a:r>
            <a:rPr lang="it-IT" baseline="0" dirty="0" smtClean="0"/>
            <a:t>Attività Antifrode</a:t>
          </a:r>
          <a:endParaRPr lang="it-IT" dirty="0"/>
        </a:p>
      </dgm:t>
    </dgm:pt>
    <dgm:pt modelId="{88CD1F6E-4F61-A346-9FDB-7AB4E1B29019}" type="parTrans" cxnId="{9F6FA975-1B02-F74C-A8A5-4DEEE8123F31}">
      <dgm:prSet/>
      <dgm:spPr/>
      <dgm:t>
        <a:bodyPr/>
        <a:lstStyle/>
        <a:p>
          <a:endParaRPr lang="it-IT"/>
        </a:p>
      </dgm:t>
    </dgm:pt>
    <dgm:pt modelId="{33D5A22C-59B1-4D4B-AAAE-D2F81EB90E31}" type="sibTrans" cxnId="{9F6FA975-1B02-F74C-A8A5-4DEEE8123F31}">
      <dgm:prSet/>
      <dgm:spPr/>
      <dgm:t>
        <a:bodyPr/>
        <a:lstStyle/>
        <a:p>
          <a:endParaRPr lang="it-IT"/>
        </a:p>
      </dgm:t>
    </dgm:pt>
    <dgm:pt modelId="{BA6C4BB0-B9D9-6A46-AEA3-A09CD0C02CF8}">
      <dgm:prSet/>
      <dgm:spPr/>
      <dgm:t>
        <a:bodyPr/>
        <a:lstStyle/>
        <a:p>
          <a:pPr rtl="0"/>
          <a:r>
            <a:rPr lang="it-IT" baseline="0" dirty="0" smtClean="0"/>
            <a:t>Sicurezza delle Informazioni</a:t>
          </a:r>
          <a:endParaRPr lang="it-IT" dirty="0"/>
        </a:p>
      </dgm:t>
    </dgm:pt>
    <dgm:pt modelId="{ED01BFC5-D531-5447-A186-DE99E61B5304}" type="parTrans" cxnId="{C7B1BE7A-CD48-EE42-86BA-BF02894D6D97}">
      <dgm:prSet/>
      <dgm:spPr/>
      <dgm:t>
        <a:bodyPr/>
        <a:lstStyle/>
        <a:p>
          <a:endParaRPr lang="it-IT"/>
        </a:p>
      </dgm:t>
    </dgm:pt>
    <dgm:pt modelId="{5E09C730-7D41-4A46-8C63-0DF9DFA4C280}" type="sibTrans" cxnId="{C7B1BE7A-CD48-EE42-86BA-BF02894D6D97}">
      <dgm:prSet/>
      <dgm:spPr/>
      <dgm:t>
        <a:bodyPr/>
        <a:lstStyle/>
        <a:p>
          <a:endParaRPr lang="it-IT"/>
        </a:p>
      </dgm:t>
    </dgm:pt>
    <dgm:pt modelId="{90CC4289-4B04-A841-9805-0BB4ABFB91DB}">
      <dgm:prSet/>
      <dgm:spPr/>
      <dgm:t>
        <a:bodyPr/>
        <a:lstStyle/>
        <a:p>
          <a:pPr rtl="0"/>
          <a:r>
            <a:rPr lang="it-IT" dirty="0" smtClean="0"/>
            <a:t>Il Sistema dei controlli</a:t>
          </a:r>
          <a:endParaRPr lang="it-IT" dirty="0"/>
        </a:p>
      </dgm:t>
    </dgm:pt>
    <dgm:pt modelId="{AD06AD98-FBF8-2247-939E-C9F7267C95A8}" type="parTrans" cxnId="{8250FBEC-BC54-7746-84E6-11B112E3B7BE}">
      <dgm:prSet/>
      <dgm:spPr/>
      <dgm:t>
        <a:bodyPr/>
        <a:lstStyle/>
        <a:p>
          <a:endParaRPr lang="it-IT"/>
        </a:p>
      </dgm:t>
    </dgm:pt>
    <dgm:pt modelId="{9B341CB0-60D0-6E44-A062-CF9463AF95A7}" type="sibTrans" cxnId="{8250FBEC-BC54-7746-84E6-11B112E3B7BE}">
      <dgm:prSet/>
      <dgm:spPr/>
      <dgm:t>
        <a:bodyPr/>
        <a:lstStyle/>
        <a:p>
          <a:endParaRPr lang="it-IT"/>
        </a:p>
      </dgm:t>
    </dgm:pt>
    <dgm:pt modelId="{AF13C667-A75C-D04A-B80B-4CA5710C6689}" type="pres">
      <dgm:prSet presAssocID="{DB0EAA75-C77E-854B-A476-8FC4E792069D}" presName="linear" presStyleCnt="0">
        <dgm:presLayoutVars>
          <dgm:animLvl val="lvl"/>
          <dgm:resizeHandles val="exact"/>
        </dgm:presLayoutVars>
      </dgm:prSet>
      <dgm:spPr/>
      <dgm:t>
        <a:bodyPr/>
        <a:lstStyle/>
        <a:p>
          <a:endParaRPr lang="it-IT"/>
        </a:p>
      </dgm:t>
    </dgm:pt>
    <dgm:pt modelId="{C5C2A5D6-7E7E-B64E-8D7E-F0529294C15F}" type="pres">
      <dgm:prSet presAssocID="{7DC5B84C-26A2-0E40-93D0-4D51B7339055}" presName="parentText" presStyleLbl="node1" presStyleIdx="0" presStyleCnt="5">
        <dgm:presLayoutVars>
          <dgm:chMax val="0"/>
          <dgm:bulletEnabled val="1"/>
        </dgm:presLayoutVars>
      </dgm:prSet>
      <dgm:spPr/>
      <dgm:t>
        <a:bodyPr/>
        <a:lstStyle/>
        <a:p>
          <a:endParaRPr lang="it-IT"/>
        </a:p>
      </dgm:t>
    </dgm:pt>
    <dgm:pt modelId="{7A8A4ED4-F126-3C49-992E-004A145B69F1}" type="pres">
      <dgm:prSet presAssocID="{93EB06FC-5D9F-5240-B759-ECC7A42A0273}" presName="spacer" presStyleCnt="0"/>
      <dgm:spPr/>
    </dgm:pt>
    <dgm:pt modelId="{AB6D7D56-92A8-5244-8B96-DE82997DDBB2}" type="pres">
      <dgm:prSet presAssocID="{0A5C897C-A628-A240-8E64-4C47197B17A4}" presName="parentText" presStyleLbl="node1" presStyleIdx="1" presStyleCnt="5">
        <dgm:presLayoutVars>
          <dgm:chMax val="0"/>
          <dgm:bulletEnabled val="1"/>
        </dgm:presLayoutVars>
      </dgm:prSet>
      <dgm:spPr/>
      <dgm:t>
        <a:bodyPr/>
        <a:lstStyle/>
        <a:p>
          <a:endParaRPr lang="it-IT"/>
        </a:p>
      </dgm:t>
    </dgm:pt>
    <dgm:pt modelId="{FF99FD08-04AB-304C-B656-08E64607EAAA}" type="pres">
      <dgm:prSet presAssocID="{9B73D3E8-7B43-7245-95E3-CDCA72EF880E}" presName="spacer" presStyleCnt="0"/>
      <dgm:spPr/>
    </dgm:pt>
    <dgm:pt modelId="{0A935A68-0892-B345-9722-0C7E904E84CC}" type="pres">
      <dgm:prSet presAssocID="{90CC4289-4B04-A841-9805-0BB4ABFB91DB}" presName="parentText" presStyleLbl="node1" presStyleIdx="2" presStyleCnt="5">
        <dgm:presLayoutVars>
          <dgm:chMax val="0"/>
          <dgm:bulletEnabled val="1"/>
        </dgm:presLayoutVars>
      </dgm:prSet>
      <dgm:spPr/>
      <dgm:t>
        <a:bodyPr/>
        <a:lstStyle/>
        <a:p>
          <a:endParaRPr lang="it-IT"/>
        </a:p>
      </dgm:t>
    </dgm:pt>
    <dgm:pt modelId="{998B7396-56A1-C34D-9CC6-70068A7F9822}" type="pres">
      <dgm:prSet presAssocID="{9B341CB0-60D0-6E44-A062-CF9463AF95A7}" presName="spacer" presStyleCnt="0"/>
      <dgm:spPr/>
    </dgm:pt>
    <dgm:pt modelId="{CA3FC553-504F-E848-B060-7D3509ECE7F0}" type="pres">
      <dgm:prSet presAssocID="{AC1D4258-F7F2-7A42-89E1-3F1040B63310}" presName="parentText" presStyleLbl="node1" presStyleIdx="3" presStyleCnt="5">
        <dgm:presLayoutVars>
          <dgm:chMax val="0"/>
          <dgm:bulletEnabled val="1"/>
        </dgm:presLayoutVars>
      </dgm:prSet>
      <dgm:spPr/>
      <dgm:t>
        <a:bodyPr/>
        <a:lstStyle/>
        <a:p>
          <a:endParaRPr lang="it-IT"/>
        </a:p>
      </dgm:t>
    </dgm:pt>
    <dgm:pt modelId="{A596E841-DCFA-B24F-9A56-137D303400BA}" type="pres">
      <dgm:prSet presAssocID="{33D5A22C-59B1-4D4B-AAAE-D2F81EB90E31}" presName="spacer" presStyleCnt="0"/>
      <dgm:spPr/>
    </dgm:pt>
    <dgm:pt modelId="{516E75CA-7A30-6D43-859B-55073E86E2C9}" type="pres">
      <dgm:prSet presAssocID="{BA6C4BB0-B9D9-6A46-AEA3-A09CD0C02CF8}" presName="parentText" presStyleLbl="node1" presStyleIdx="4" presStyleCnt="5">
        <dgm:presLayoutVars>
          <dgm:chMax val="0"/>
          <dgm:bulletEnabled val="1"/>
        </dgm:presLayoutVars>
      </dgm:prSet>
      <dgm:spPr/>
      <dgm:t>
        <a:bodyPr/>
        <a:lstStyle/>
        <a:p>
          <a:endParaRPr lang="it-IT"/>
        </a:p>
      </dgm:t>
    </dgm:pt>
  </dgm:ptLst>
  <dgm:cxnLst>
    <dgm:cxn modelId="{32B58B80-BFC3-40FD-AF76-5B91CAA1F9D0}" type="presOf" srcId="{0A5C897C-A628-A240-8E64-4C47197B17A4}" destId="{AB6D7D56-92A8-5244-8B96-DE82997DDBB2}" srcOrd="0" destOrd="0" presId="urn:microsoft.com/office/officeart/2005/8/layout/vList2"/>
    <dgm:cxn modelId="{8250FBEC-BC54-7746-84E6-11B112E3B7BE}" srcId="{DB0EAA75-C77E-854B-A476-8FC4E792069D}" destId="{90CC4289-4B04-A841-9805-0BB4ABFB91DB}" srcOrd="2" destOrd="0" parTransId="{AD06AD98-FBF8-2247-939E-C9F7267C95A8}" sibTransId="{9B341CB0-60D0-6E44-A062-CF9463AF95A7}"/>
    <dgm:cxn modelId="{F8B998DC-787C-40CC-A002-4C22F792B333}" type="presOf" srcId="{BA6C4BB0-B9D9-6A46-AEA3-A09CD0C02CF8}" destId="{516E75CA-7A30-6D43-859B-55073E86E2C9}" srcOrd="0" destOrd="0" presId="urn:microsoft.com/office/officeart/2005/8/layout/vList2"/>
    <dgm:cxn modelId="{464BADB6-0E32-49F0-A865-7B0F9F6F2527}" type="presOf" srcId="{7DC5B84C-26A2-0E40-93D0-4D51B7339055}" destId="{C5C2A5D6-7E7E-B64E-8D7E-F0529294C15F}" srcOrd="0" destOrd="0" presId="urn:microsoft.com/office/officeart/2005/8/layout/vList2"/>
    <dgm:cxn modelId="{3966D20C-642C-4841-ABA1-60F0F619C8B1}" srcId="{DB0EAA75-C77E-854B-A476-8FC4E792069D}" destId="{0A5C897C-A628-A240-8E64-4C47197B17A4}" srcOrd="1" destOrd="0" parTransId="{8BAAE39B-F35E-3F41-BFEA-1E173C1E3344}" sibTransId="{9B73D3E8-7B43-7245-95E3-CDCA72EF880E}"/>
    <dgm:cxn modelId="{C7B1BE7A-CD48-EE42-86BA-BF02894D6D97}" srcId="{DB0EAA75-C77E-854B-A476-8FC4E792069D}" destId="{BA6C4BB0-B9D9-6A46-AEA3-A09CD0C02CF8}" srcOrd="4" destOrd="0" parTransId="{ED01BFC5-D531-5447-A186-DE99E61B5304}" sibTransId="{5E09C730-7D41-4A46-8C63-0DF9DFA4C280}"/>
    <dgm:cxn modelId="{9F6FA975-1B02-F74C-A8A5-4DEEE8123F31}" srcId="{DB0EAA75-C77E-854B-A476-8FC4E792069D}" destId="{AC1D4258-F7F2-7A42-89E1-3F1040B63310}" srcOrd="3" destOrd="0" parTransId="{88CD1F6E-4F61-A346-9FDB-7AB4E1B29019}" sibTransId="{33D5A22C-59B1-4D4B-AAAE-D2F81EB90E31}"/>
    <dgm:cxn modelId="{9438D0C6-2D2A-4A40-BEA3-17A2A6A876A6}" type="presOf" srcId="{AC1D4258-F7F2-7A42-89E1-3F1040B63310}" destId="{CA3FC553-504F-E848-B060-7D3509ECE7F0}" srcOrd="0" destOrd="0" presId="urn:microsoft.com/office/officeart/2005/8/layout/vList2"/>
    <dgm:cxn modelId="{C6DB2320-ACA1-4475-8DA2-6A3CD6454B9B}" type="presOf" srcId="{DB0EAA75-C77E-854B-A476-8FC4E792069D}" destId="{AF13C667-A75C-D04A-B80B-4CA5710C6689}" srcOrd="0" destOrd="0" presId="urn:microsoft.com/office/officeart/2005/8/layout/vList2"/>
    <dgm:cxn modelId="{287B380F-F036-044C-8144-AAA0FA4EF2C6}" srcId="{DB0EAA75-C77E-854B-A476-8FC4E792069D}" destId="{7DC5B84C-26A2-0E40-93D0-4D51B7339055}" srcOrd="0" destOrd="0" parTransId="{45E62308-9F11-EA44-BB83-DA914B497227}" sibTransId="{93EB06FC-5D9F-5240-B759-ECC7A42A0273}"/>
    <dgm:cxn modelId="{C3C518AB-06B0-4A84-BAC6-DF0C3684E5B0}" type="presOf" srcId="{90CC4289-4B04-A841-9805-0BB4ABFB91DB}" destId="{0A935A68-0892-B345-9722-0C7E904E84CC}" srcOrd="0" destOrd="0" presId="urn:microsoft.com/office/officeart/2005/8/layout/vList2"/>
    <dgm:cxn modelId="{44FBC36F-6A9D-4C51-8C9D-96B36A3EAE9F}" type="presParOf" srcId="{AF13C667-A75C-D04A-B80B-4CA5710C6689}" destId="{C5C2A5D6-7E7E-B64E-8D7E-F0529294C15F}" srcOrd="0" destOrd="0" presId="urn:microsoft.com/office/officeart/2005/8/layout/vList2"/>
    <dgm:cxn modelId="{512AD852-D765-40DA-918E-21DD88157C2D}" type="presParOf" srcId="{AF13C667-A75C-D04A-B80B-4CA5710C6689}" destId="{7A8A4ED4-F126-3C49-992E-004A145B69F1}" srcOrd="1" destOrd="0" presId="urn:microsoft.com/office/officeart/2005/8/layout/vList2"/>
    <dgm:cxn modelId="{122439EA-8334-40D0-A855-74F6938A3825}" type="presParOf" srcId="{AF13C667-A75C-D04A-B80B-4CA5710C6689}" destId="{AB6D7D56-92A8-5244-8B96-DE82997DDBB2}" srcOrd="2" destOrd="0" presId="urn:microsoft.com/office/officeart/2005/8/layout/vList2"/>
    <dgm:cxn modelId="{9FF37B4C-DA28-425E-8A28-F83D5B18415F}" type="presParOf" srcId="{AF13C667-A75C-D04A-B80B-4CA5710C6689}" destId="{FF99FD08-04AB-304C-B656-08E64607EAAA}" srcOrd="3" destOrd="0" presId="urn:microsoft.com/office/officeart/2005/8/layout/vList2"/>
    <dgm:cxn modelId="{90CC8B5D-CB92-4582-9F69-741C71AAE965}" type="presParOf" srcId="{AF13C667-A75C-D04A-B80B-4CA5710C6689}" destId="{0A935A68-0892-B345-9722-0C7E904E84CC}" srcOrd="4" destOrd="0" presId="urn:microsoft.com/office/officeart/2005/8/layout/vList2"/>
    <dgm:cxn modelId="{4256ED84-58F4-44E5-93CF-7EB6D5D3F1C3}" type="presParOf" srcId="{AF13C667-A75C-D04A-B80B-4CA5710C6689}" destId="{998B7396-56A1-C34D-9CC6-70068A7F9822}" srcOrd="5" destOrd="0" presId="urn:microsoft.com/office/officeart/2005/8/layout/vList2"/>
    <dgm:cxn modelId="{EC9013B6-AD0A-42EF-BC59-D91D3613047E}" type="presParOf" srcId="{AF13C667-A75C-D04A-B80B-4CA5710C6689}" destId="{CA3FC553-504F-E848-B060-7D3509ECE7F0}" srcOrd="6" destOrd="0" presId="urn:microsoft.com/office/officeart/2005/8/layout/vList2"/>
    <dgm:cxn modelId="{699F4692-EC16-4AD3-B60E-9A203BFDC3D9}" type="presParOf" srcId="{AF13C667-A75C-D04A-B80B-4CA5710C6689}" destId="{A596E841-DCFA-B24F-9A56-137D303400BA}" srcOrd="7" destOrd="0" presId="urn:microsoft.com/office/officeart/2005/8/layout/vList2"/>
    <dgm:cxn modelId="{48CE09C0-CC8D-4AFF-9637-F344152AF003}" type="presParOf" srcId="{AF13C667-A75C-D04A-B80B-4CA5710C6689}" destId="{516E75CA-7A30-6D43-859B-55073E86E2C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490D744-A480-49EE-B0EE-058BBFAFA95C}" type="doc">
      <dgm:prSet loTypeId="urn:microsoft.com/office/officeart/2005/8/layout/list1" loCatId="list" qsTypeId="urn:microsoft.com/office/officeart/2005/8/quickstyle/simple1" qsCatId="simple" csTypeId="urn:microsoft.com/office/officeart/2005/8/colors/accent0_1" csCatId="mainScheme" phldr="1"/>
      <dgm:spPr/>
      <dgm:t>
        <a:bodyPr/>
        <a:lstStyle/>
        <a:p>
          <a:endParaRPr lang="it-IT"/>
        </a:p>
      </dgm:t>
    </dgm:pt>
    <dgm:pt modelId="{A2598405-F53C-460D-8288-52645ACDC2B9}">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smtClean="0"/>
            <a:t>Domanda Unica – Campagna 2017: </a:t>
          </a:r>
          <a:endParaRPr lang="it-IT" b="1" dirty="0"/>
        </a:p>
      </dgm:t>
    </dgm:pt>
    <dgm:pt modelId="{41DCC786-2A5C-4316-9F79-39F8870AD720}" type="parTrans" cxnId="{4FA23C11-B60E-4627-93DA-B84FAE765F12}">
      <dgm:prSet/>
      <dgm:spPr/>
      <dgm:t>
        <a:bodyPr/>
        <a:lstStyle/>
        <a:p>
          <a:endParaRPr lang="it-IT"/>
        </a:p>
      </dgm:t>
    </dgm:pt>
    <dgm:pt modelId="{7C192166-0568-482C-9D17-8709B1C8B3C3}" type="sibTrans" cxnId="{4FA23C11-B60E-4627-93DA-B84FAE765F12}">
      <dgm:prSet/>
      <dgm:spPr/>
      <dgm:t>
        <a:bodyPr/>
        <a:lstStyle/>
        <a:p>
          <a:endParaRPr lang="it-IT"/>
        </a:p>
      </dgm:t>
    </dgm:pt>
    <dgm:pt modelId="{32BB557D-E486-4FB9-B8AB-2E450BFEDCEE}">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Totale Erogato </a:t>
          </a:r>
          <a:r>
            <a:rPr lang="it-IT" b="1" dirty="0" smtClean="0"/>
            <a:t>€ 223.984.472,97</a:t>
          </a:r>
          <a:endParaRPr lang="it-IT" b="1" dirty="0"/>
        </a:p>
      </dgm:t>
    </dgm:pt>
    <dgm:pt modelId="{9AEB2A2D-3AD8-4001-A91F-8D64369D7A56}" type="parTrans" cxnId="{8105D83C-7E90-41E9-B2C2-B44808568519}">
      <dgm:prSet/>
      <dgm:spPr/>
      <dgm:t>
        <a:bodyPr/>
        <a:lstStyle/>
        <a:p>
          <a:endParaRPr lang="it-IT"/>
        </a:p>
      </dgm:t>
    </dgm:pt>
    <dgm:pt modelId="{D033BF11-7374-4253-A344-849D764E80C3}" type="sibTrans" cxnId="{8105D83C-7E90-41E9-B2C2-B44808568519}">
      <dgm:prSet/>
      <dgm:spPr/>
      <dgm:t>
        <a:bodyPr/>
        <a:lstStyle/>
        <a:p>
          <a:endParaRPr lang="it-IT"/>
        </a:p>
      </dgm:t>
    </dgm:pt>
    <dgm:pt modelId="{176E202F-7CA3-4AAB-9076-0361B2DA6E3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Numero Pagamenti: </a:t>
          </a:r>
          <a:r>
            <a:rPr lang="it-IT" b="1" dirty="0" smtClean="0"/>
            <a:t>186.003</a:t>
          </a:r>
          <a:r>
            <a:rPr lang="it-IT" b="0" dirty="0" smtClean="0"/>
            <a:t>	</a:t>
          </a:r>
          <a:endParaRPr lang="it-IT" b="1" dirty="0"/>
        </a:p>
      </dgm:t>
    </dgm:pt>
    <dgm:pt modelId="{1C66C1A1-D753-4D59-B613-C30C2E9804FD}" type="parTrans" cxnId="{23A366FA-786E-4449-83C2-02EF6ED5EA28}">
      <dgm:prSet/>
      <dgm:spPr/>
      <dgm:t>
        <a:bodyPr/>
        <a:lstStyle/>
        <a:p>
          <a:endParaRPr lang="it-IT"/>
        </a:p>
      </dgm:t>
    </dgm:pt>
    <dgm:pt modelId="{0E871BF5-C15F-4176-AB89-2CC84C5618EE}" type="sibTrans" cxnId="{23A366FA-786E-4449-83C2-02EF6ED5EA28}">
      <dgm:prSet/>
      <dgm:spPr/>
      <dgm:t>
        <a:bodyPr/>
        <a:lstStyle/>
        <a:p>
          <a:endParaRPr lang="it-IT"/>
        </a:p>
      </dgm:t>
    </dgm:pt>
    <dgm:pt modelId="{47B724DD-3DC5-4C5B-820C-1C9B2D18FE4B}">
      <dgm:prSet>
        <dgm:style>
          <a:lnRef idx="2">
            <a:schemeClr val="accent1"/>
          </a:lnRef>
          <a:fillRef idx="1">
            <a:schemeClr val="lt1"/>
          </a:fillRef>
          <a:effectRef idx="0">
            <a:schemeClr val="accent1"/>
          </a:effectRef>
          <a:fontRef idx="minor">
            <a:schemeClr val="dk1"/>
          </a:fontRef>
        </dgm:style>
      </dgm:prSet>
      <dgm:spPr/>
      <dgm:t>
        <a:bodyPr/>
        <a:lstStyle/>
        <a:p>
          <a:pPr rtl="0"/>
          <a:r>
            <a:rPr lang="it-IT" b="1" baseline="0" dirty="0" smtClean="0"/>
            <a:t>PSR 2014 – 2020 – Erogazioni nell’anno 2017</a:t>
          </a:r>
          <a:endParaRPr lang="it-IT" dirty="0"/>
        </a:p>
      </dgm:t>
    </dgm:pt>
    <dgm:pt modelId="{8C7F9EFA-3E5A-448B-B6AA-055FC68405E0}" type="parTrans" cxnId="{BB94E6F8-0DF3-4B22-A676-CB00179B9CA9}">
      <dgm:prSet/>
      <dgm:spPr/>
      <dgm:t>
        <a:bodyPr/>
        <a:lstStyle/>
        <a:p>
          <a:endParaRPr lang="it-IT"/>
        </a:p>
      </dgm:t>
    </dgm:pt>
    <dgm:pt modelId="{EBF74584-9EBA-4C97-BD08-1EFFC7685EEE}" type="sibTrans" cxnId="{BB94E6F8-0DF3-4B22-A676-CB00179B9CA9}">
      <dgm:prSet/>
      <dgm:spPr/>
      <dgm:t>
        <a:bodyPr/>
        <a:lstStyle/>
        <a:p>
          <a:endParaRPr lang="it-IT"/>
        </a:p>
      </dgm:t>
    </dgm:pt>
    <dgm:pt modelId="{5A221F17-09BB-461E-B99E-8672ECF0C1E8}">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Totale Erogato: </a:t>
          </a:r>
          <a:r>
            <a:rPr lang="it-IT" b="1" dirty="0" smtClean="0"/>
            <a:t>€ 190.124.779,51</a:t>
          </a:r>
          <a:endParaRPr lang="it-IT" b="1" dirty="0"/>
        </a:p>
      </dgm:t>
    </dgm:pt>
    <dgm:pt modelId="{E1FFB0F0-9F28-4D36-9205-FE37D2A6D287}" type="parTrans" cxnId="{D686C3C8-3FAE-4072-94B9-86B32F28A61D}">
      <dgm:prSet/>
      <dgm:spPr/>
      <dgm:t>
        <a:bodyPr/>
        <a:lstStyle/>
        <a:p>
          <a:endParaRPr lang="it-IT"/>
        </a:p>
      </dgm:t>
    </dgm:pt>
    <dgm:pt modelId="{95B84889-9D2F-4606-91B9-24F2034461DE}" type="sibTrans" cxnId="{D686C3C8-3FAE-4072-94B9-86B32F28A61D}">
      <dgm:prSet/>
      <dgm:spPr/>
      <dgm:t>
        <a:bodyPr/>
        <a:lstStyle/>
        <a:p>
          <a:endParaRPr lang="it-IT"/>
        </a:p>
      </dgm:t>
    </dgm:pt>
    <dgm:pt modelId="{B27669E3-5107-435C-874B-4DC324AAAAA2}">
      <dgm:prSet>
        <dgm:style>
          <a:lnRef idx="2">
            <a:schemeClr val="accent1"/>
          </a:lnRef>
          <a:fillRef idx="1">
            <a:schemeClr val="lt1"/>
          </a:fillRef>
          <a:effectRef idx="0">
            <a:schemeClr val="accent1"/>
          </a:effectRef>
          <a:fontRef idx="minor">
            <a:schemeClr val="dk1"/>
          </a:fontRef>
        </dgm:style>
      </dgm:prSet>
      <dgm:spPr/>
      <dgm:t>
        <a:bodyPr/>
        <a:lstStyle/>
        <a:p>
          <a:pPr rtl="0"/>
          <a:r>
            <a:rPr lang="it-IT" b="0" dirty="0" smtClean="0"/>
            <a:t>Numero Pagamenti</a:t>
          </a:r>
          <a:r>
            <a:rPr lang="it-IT" b="1" dirty="0" smtClean="0"/>
            <a:t>: 44.494	</a:t>
          </a:r>
          <a:endParaRPr lang="it-IT" b="1" dirty="0"/>
        </a:p>
      </dgm:t>
    </dgm:pt>
    <dgm:pt modelId="{CAD5B13E-35F4-4C16-BE55-4655B5FC29A6}" type="parTrans" cxnId="{AA62084D-9B7F-4CDA-A8C0-6438D0BA7B1B}">
      <dgm:prSet/>
      <dgm:spPr/>
      <dgm:t>
        <a:bodyPr/>
        <a:lstStyle/>
        <a:p>
          <a:endParaRPr lang="it-IT"/>
        </a:p>
      </dgm:t>
    </dgm:pt>
    <dgm:pt modelId="{3AB56D7B-D0C7-432D-A0C1-4A1E6422C22C}" type="sibTrans" cxnId="{AA62084D-9B7F-4CDA-A8C0-6438D0BA7B1B}">
      <dgm:prSet/>
      <dgm:spPr/>
      <dgm:t>
        <a:bodyPr/>
        <a:lstStyle/>
        <a:p>
          <a:endParaRPr lang="it-IT"/>
        </a:p>
      </dgm:t>
    </dgm:pt>
    <dgm:pt modelId="{0ECE9FAD-268A-433F-AA30-7B7F2AFE4CDD}" type="pres">
      <dgm:prSet presAssocID="{3490D744-A480-49EE-B0EE-058BBFAFA95C}" presName="linear" presStyleCnt="0">
        <dgm:presLayoutVars>
          <dgm:dir/>
          <dgm:animLvl val="lvl"/>
          <dgm:resizeHandles val="exact"/>
        </dgm:presLayoutVars>
      </dgm:prSet>
      <dgm:spPr/>
      <dgm:t>
        <a:bodyPr/>
        <a:lstStyle/>
        <a:p>
          <a:endParaRPr lang="it-IT"/>
        </a:p>
      </dgm:t>
    </dgm:pt>
    <dgm:pt modelId="{FF6CDA63-4CFF-42D4-8E83-A5AAF4D480A1}" type="pres">
      <dgm:prSet presAssocID="{A2598405-F53C-460D-8288-52645ACDC2B9}" presName="parentLin" presStyleCnt="0"/>
      <dgm:spPr/>
    </dgm:pt>
    <dgm:pt modelId="{CA2A19C1-3040-4397-AF12-63772F31F62F}" type="pres">
      <dgm:prSet presAssocID="{A2598405-F53C-460D-8288-52645ACDC2B9}" presName="parentLeftMargin" presStyleLbl="node1" presStyleIdx="0" presStyleCnt="2"/>
      <dgm:spPr/>
      <dgm:t>
        <a:bodyPr/>
        <a:lstStyle/>
        <a:p>
          <a:endParaRPr lang="it-IT"/>
        </a:p>
      </dgm:t>
    </dgm:pt>
    <dgm:pt modelId="{3A8A9A8A-ED7D-4B8E-9B92-FD4002D7F2EE}" type="pres">
      <dgm:prSet presAssocID="{A2598405-F53C-460D-8288-52645ACDC2B9}" presName="parentText" presStyleLbl="node1" presStyleIdx="0" presStyleCnt="2">
        <dgm:presLayoutVars>
          <dgm:chMax val="0"/>
          <dgm:bulletEnabled val="1"/>
        </dgm:presLayoutVars>
      </dgm:prSet>
      <dgm:spPr/>
      <dgm:t>
        <a:bodyPr/>
        <a:lstStyle/>
        <a:p>
          <a:endParaRPr lang="it-IT"/>
        </a:p>
      </dgm:t>
    </dgm:pt>
    <dgm:pt modelId="{AB8DA2DF-5117-4BC2-8F55-167EEA4D277C}" type="pres">
      <dgm:prSet presAssocID="{A2598405-F53C-460D-8288-52645ACDC2B9}" presName="negativeSpace" presStyleCnt="0"/>
      <dgm:spPr/>
    </dgm:pt>
    <dgm:pt modelId="{549BE441-CFDE-46FD-BE88-14409198836F}" type="pres">
      <dgm:prSet presAssocID="{A2598405-F53C-460D-8288-52645ACDC2B9}" presName="childText" presStyleLbl="conFgAcc1" presStyleIdx="0" presStyleCnt="2">
        <dgm:presLayoutVars>
          <dgm:bulletEnabled val="1"/>
        </dgm:presLayoutVars>
      </dgm:prSet>
      <dgm:spPr/>
      <dgm:t>
        <a:bodyPr/>
        <a:lstStyle/>
        <a:p>
          <a:endParaRPr lang="it-IT"/>
        </a:p>
      </dgm:t>
    </dgm:pt>
    <dgm:pt modelId="{9508FB96-ED52-40CD-A868-C1C870DEFC82}" type="pres">
      <dgm:prSet presAssocID="{7C192166-0568-482C-9D17-8709B1C8B3C3}" presName="spaceBetweenRectangles" presStyleCnt="0"/>
      <dgm:spPr/>
    </dgm:pt>
    <dgm:pt modelId="{4F803A0E-0934-4C8C-B884-D7A322323BA1}" type="pres">
      <dgm:prSet presAssocID="{47B724DD-3DC5-4C5B-820C-1C9B2D18FE4B}" presName="parentLin" presStyleCnt="0"/>
      <dgm:spPr/>
    </dgm:pt>
    <dgm:pt modelId="{2B6DEF4B-D7AB-4FA5-AD4B-B17BC1C18F24}" type="pres">
      <dgm:prSet presAssocID="{47B724DD-3DC5-4C5B-820C-1C9B2D18FE4B}" presName="parentLeftMargin" presStyleLbl="node1" presStyleIdx="0" presStyleCnt="2"/>
      <dgm:spPr/>
      <dgm:t>
        <a:bodyPr/>
        <a:lstStyle/>
        <a:p>
          <a:endParaRPr lang="it-IT"/>
        </a:p>
      </dgm:t>
    </dgm:pt>
    <dgm:pt modelId="{C2D3BC6D-0FA6-4D52-A9D6-5AF4EEF6EA8A}" type="pres">
      <dgm:prSet presAssocID="{47B724DD-3DC5-4C5B-820C-1C9B2D18FE4B}" presName="parentText" presStyleLbl="node1" presStyleIdx="1" presStyleCnt="2">
        <dgm:presLayoutVars>
          <dgm:chMax val="0"/>
          <dgm:bulletEnabled val="1"/>
        </dgm:presLayoutVars>
      </dgm:prSet>
      <dgm:spPr/>
      <dgm:t>
        <a:bodyPr/>
        <a:lstStyle/>
        <a:p>
          <a:endParaRPr lang="it-IT"/>
        </a:p>
      </dgm:t>
    </dgm:pt>
    <dgm:pt modelId="{7197127B-9A05-4BCA-ABBB-4E1D34FDF1BE}" type="pres">
      <dgm:prSet presAssocID="{47B724DD-3DC5-4C5B-820C-1C9B2D18FE4B}" presName="negativeSpace" presStyleCnt="0"/>
      <dgm:spPr/>
    </dgm:pt>
    <dgm:pt modelId="{F084C5B7-1519-4618-AB63-7E2F6C36A648}" type="pres">
      <dgm:prSet presAssocID="{47B724DD-3DC5-4C5B-820C-1C9B2D18FE4B}" presName="childText" presStyleLbl="conFgAcc1" presStyleIdx="1" presStyleCnt="2">
        <dgm:presLayoutVars>
          <dgm:bulletEnabled val="1"/>
        </dgm:presLayoutVars>
      </dgm:prSet>
      <dgm:spPr/>
      <dgm:t>
        <a:bodyPr/>
        <a:lstStyle/>
        <a:p>
          <a:endParaRPr lang="it-IT"/>
        </a:p>
      </dgm:t>
    </dgm:pt>
  </dgm:ptLst>
  <dgm:cxnLst>
    <dgm:cxn modelId="{4FA23C11-B60E-4627-93DA-B84FAE765F12}" srcId="{3490D744-A480-49EE-B0EE-058BBFAFA95C}" destId="{A2598405-F53C-460D-8288-52645ACDC2B9}" srcOrd="0" destOrd="0" parTransId="{41DCC786-2A5C-4316-9F79-39F8870AD720}" sibTransId="{7C192166-0568-482C-9D17-8709B1C8B3C3}"/>
    <dgm:cxn modelId="{23A366FA-786E-4449-83C2-02EF6ED5EA28}" srcId="{A2598405-F53C-460D-8288-52645ACDC2B9}" destId="{176E202F-7CA3-4AAB-9076-0361B2DA6E32}" srcOrd="1" destOrd="0" parTransId="{1C66C1A1-D753-4D59-B613-C30C2E9804FD}" sibTransId="{0E871BF5-C15F-4176-AB89-2CC84C5618EE}"/>
    <dgm:cxn modelId="{BBC3D12F-A55B-4624-BB4A-66E8D5A0A1B6}" type="presOf" srcId="{176E202F-7CA3-4AAB-9076-0361B2DA6E32}" destId="{549BE441-CFDE-46FD-BE88-14409198836F}" srcOrd="0" destOrd="1" presId="urn:microsoft.com/office/officeart/2005/8/layout/list1"/>
    <dgm:cxn modelId="{51C22020-20CB-441C-BC12-00CE485D81FC}" type="presOf" srcId="{A2598405-F53C-460D-8288-52645ACDC2B9}" destId="{3A8A9A8A-ED7D-4B8E-9B92-FD4002D7F2EE}" srcOrd="1" destOrd="0" presId="urn:microsoft.com/office/officeart/2005/8/layout/list1"/>
    <dgm:cxn modelId="{AA62084D-9B7F-4CDA-A8C0-6438D0BA7B1B}" srcId="{47B724DD-3DC5-4C5B-820C-1C9B2D18FE4B}" destId="{B27669E3-5107-435C-874B-4DC324AAAAA2}" srcOrd="1" destOrd="0" parTransId="{CAD5B13E-35F4-4C16-BE55-4655B5FC29A6}" sibTransId="{3AB56D7B-D0C7-432D-A0C1-4A1E6422C22C}"/>
    <dgm:cxn modelId="{6E0A6582-636B-4171-B828-8E0C9BE42ED2}" type="presOf" srcId="{47B724DD-3DC5-4C5B-820C-1C9B2D18FE4B}" destId="{C2D3BC6D-0FA6-4D52-A9D6-5AF4EEF6EA8A}" srcOrd="1" destOrd="0" presId="urn:microsoft.com/office/officeart/2005/8/layout/list1"/>
    <dgm:cxn modelId="{AA7AB012-4BF1-457B-AD44-C7773F090759}" type="presOf" srcId="{3490D744-A480-49EE-B0EE-058BBFAFA95C}" destId="{0ECE9FAD-268A-433F-AA30-7B7F2AFE4CDD}" srcOrd="0" destOrd="0" presId="urn:microsoft.com/office/officeart/2005/8/layout/list1"/>
    <dgm:cxn modelId="{45396279-8105-45EE-8E11-E045419A36AC}" type="presOf" srcId="{5A221F17-09BB-461E-B99E-8672ECF0C1E8}" destId="{F084C5B7-1519-4618-AB63-7E2F6C36A648}" srcOrd="0" destOrd="0" presId="urn:microsoft.com/office/officeart/2005/8/layout/list1"/>
    <dgm:cxn modelId="{BB94E6F8-0DF3-4B22-A676-CB00179B9CA9}" srcId="{3490D744-A480-49EE-B0EE-058BBFAFA95C}" destId="{47B724DD-3DC5-4C5B-820C-1C9B2D18FE4B}" srcOrd="1" destOrd="0" parTransId="{8C7F9EFA-3E5A-448B-B6AA-055FC68405E0}" sibTransId="{EBF74584-9EBA-4C97-BD08-1EFFC7685EEE}"/>
    <dgm:cxn modelId="{0A684C74-B4ED-47E9-8B98-3CF163593BC7}" type="presOf" srcId="{A2598405-F53C-460D-8288-52645ACDC2B9}" destId="{CA2A19C1-3040-4397-AF12-63772F31F62F}" srcOrd="0" destOrd="0" presId="urn:microsoft.com/office/officeart/2005/8/layout/list1"/>
    <dgm:cxn modelId="{8105D83C-7E90-41E9-B2C2-B44808568519}" srcId="{A2598405-F53C-460D-8288-52645ACDC2B9}" destId="{32BB557D-E486-4FB9-B8AB-2E450BFEDCEE}" srcOrd="0" destOrd="0" parTransId="{9AEB2A2D-3AD8-4001-A91F-8D64369D7A56}" sibTransId="{D033BF11-7374-4253-A344-849D764E80C3}"/>
    <dgm:cxn modelId="{AE0AB059-830A-485C-B7DA-95D7EB0F4BF9}" type="presOf" srcId="{47B724DD-3DC5-4C5B-820C-1C9B2D18FE4B}" destId="{2B6DEF4B-D7AB-4FA5-AD4B-B17BC1C18F24}" srcOrd="0" destOrd="0" presId="urn:microsoft.com/office/officeart/2005/8/layout/list1"/>
    <dgm:cxn modelId="{ACD9E248-BABD-40AC-A418-219B7566D28C}" type="presOf" srcId="{B27669E3-5107-435C-874B-4DC324AAAAA2}" destId="{F084C5B7-1519-4618-AB63-7E2F6C36A648}" srcOrd="0" destOrd="1" presId="urn:microsoft.com/office/officeart/2005/8/layout/list1"/>
    <dgm:cxn modelId="{B8654B71-49FD-4509-BFD3-5F59AA2BAC24}" type="presOf" srcId="{32BB557D-E486-4FB9-B8AB-2E450BFEDCEE}" destId="{549BE441-CFDE-46FD-BE88-14409198836F}" srcOrd="0" destOrd="0" presId="urn:microsoft.com/office/officeart/2005/8/layout/list1"/>
    <dgm:cxn modelId="{D686C3C8-3FAE-4072-94B9-86B32F28A61D}" srcId="{47B724DD-3DC5-4C5B-820C-1C9B2D18FE4B}" destId="{5A221F17-09BB-461E-B99E-8672ECF0C1E8}" srcOrd="0" destOrd="0" parTransId="{E1FFB0F0-9F28-4D36-9205-FE37D2A6D287}" sibTransId="{95B84889-9D2F-4606-91B9-24F2034461DE}"/>
    <dgm:cxn modelId="{025E2BE1-5648-4B4F-BD10-1316D87059B7}" type="presParOf" srcId="{0ECE9FAD-268A-433F-AA30-7B7F2AFE4CDD}" destId="{FF6CDA63-4CFF-42D4-8E83-A5AAF4D480A1}" srcOrd="0" destOrd="0" presId="urn:microsoft.com/office/officeart/2005/8/layout/list1"/>
    <dgm:cxn modelId="{FFD9395F-AF9D-47F3-BABD-197BEB1FC9A1}" type="presParOf" srcId="{FF6CDA63-4CFF-42D4-8E83-A5AAF4D480A1}" destId="{CA2A19C1-3040-4397-AF12-63772F31F62F}" srcOrd="0" destOrd="0" presId="urn:microsoft.com/office/officeart/2005/8/layout/list1"/>
    <dgm:cxn modelId="{6C41A27D-8DDE-4457-9E8A-F5FEC834FA6F}" type="presParOf" srcId="{FF6CDA63-4CFF-42D4-8E83-A5AAF4D480A1}" destId="{3A8A9A8A-ED7D-4B8E-9B92-FD4002D7F2EE}" srcOrd="1" destOrd="0" presId="urn:microsoft.com/office/officeart/2005/8/layout/list1"/>
    <dgm:cxn modelId="{DD5B94B2-4154-4B9D-BD45-434DB0D107DB}" type="presParOf" srcId="{0ECE9FAD-268A-433F-AA30-7B7F2AFE4CDD}" destId="{AB8DA2DF-5117-4BC2-8F55-167EEA4D277C}" srcOrd="1" destOrd="0" presId="urn:microsoft.com/office/officeart/2005/8/layout/list1"/>
    <dgm:cxn modelId="{74413F20-9BA0-40DC-8F51-2644756D9EDD}" type="presParOf" srcId="{0ECE9FAD-268A-433F-AA30-7B7F2AFE4CDD}" destId="{549BE441-CFDE-46FD-BE88-14409198836F}" srcOrd="2" destOrd="0" presId="urn:microsoft.com/office/officeart/2005/8/layout/list1"/>
    <dgm:cxn modelId="{ABC58916-8DEF-4A83-9940-6ACD6BAE8ED6}" type="presParOf" srcId="{0ECE9FAD-268A-433F-AA30-7B7F2AFE4CDD}" destId="{9508FB96-ED52-40CD-A868-C1C870DEFC82}" srcOrd="3" destOrd="0" presId="urn:microsoft.com/office/officeart/2005/8/layout/list1"/>
    <dgm:cxn modelId="{BD455C8E-E22A-4752-B259-EDA2FE239C46}" type="presParOf" srcId="{0ECE9FAD-268A-433F-AA30-7B7F2AFE4CDD}" destId="{4F803A0E-0934-4C8C-B884-D7A322323BA1}" srcOrd="4" destOrd="0" presId="urn:microsoft.com/office/officeart/2005/8/layout/list1"/>
    <dgm:cxn modelId="{D6F7199A-EDB3-4FF3-8BB1-9426C6321407}" type="presParOf" srcId="{4F803A0E-0934-4C8C-B884-D7A322323BA1}" destId="{2B6DEF4B-D7AB-4FA5-AD4B-B17BC1C18F24}" srcOrd="0" destOrd="0" presId="urn:microsoft.com/office/officeart/2005/8/layout/list1"/>
    <dgm:cxn modelId="{F62F7AB9-8812-4041-A6A2-E9C0CFD5E12F}" type="presParOf" srcId="{4F803A0E-0934-4C8C-B884-D7A322323BA1}" destId="{C2D3BC6D-0FA6-4D52-A9D6-5AF4EEF6EA8A}" srcOrd="1" destOrd="0" presId="urn:microsoft.com/office/officeart/2005/8/layout/list1"/>
    <dgm:cxn modelId="{066CC889-A0A7-4722-847B-08C31589F21C}" type="presParOf" srcId="{0ECE9FAD-268A-433F-AA30-7B7F2AFE4CDD}" destId="{7197127B-9A05-4BCA-ABBB-4E1D34FDF1BE}" srcOrd="5" destOrd="0" presId="urn:microsoft.com/office/officeart/2005/8/layout/list1"/>
    <dgm:cxn modelId="{26F232D1-1C7D-4F2E-B998-F5E27868C54D}" type="presParOf" srcId="{0ECE9FAD-268A-433F-AA30-7B7F2AFE4CDD}" destId="{F084C5B7-1519-4618-AB63-7E2F6C36A64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A62B74E9-44F7-B244-99AF-6771FA7628DA}"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96C36AA2-6514-6D4C-A146-AD2EB499DA55}">
      <dgm:prSet/>
      <dgm:spPr/>
      <dgm:t>
        <a:bodyPr/>
        <a:lstStyle/>
        <a:p>
          <a:pPr rtl="0"/>
          <a:r>
            <a:rPr lang="it-IT" b="1" dirty="0" smtClean="0">
              <a:solidFill>
                <a:srgbClr val="1F497D"/>
              </a:solidFill>
            </a:rPr>
            <a:t>RISULTATI ATTIVITÀ DI ARCEA</a:t>
          </a:r>
          <a:endParaRPr lang="it-IT" dirty="0">
            <a:solidFill>
              <a:srgbClr val="1F497D"/>
            </a:solidFill>
          </a:endParaRPr>
        </a:p>
      </dgm:t>
    </dgm:pt>
    <dgm:pt modelId="{16A5A5DE-D80B-D948-A6EB-7A3C860FAE2F}" type="parTrans" cxnId="{47673324-6837-E247-A85D-4A24908C9E0D}">
      <dgm:prSet/>
      <dgm:spPr/>
      <dgm:t>
        <a:bodyPr/>
        <a:lstStyle/>
        <a:p>
          <a:endParaRPr lang="it-IT"/>
        </a:p>
      </dgm:t>
    </dgm:pt>
    <dgm:pt modelId="{794E831E-FFC9-0B48-AFDC-27A545618646}" type="sibTrans" cxnId="{47673324-6837-E247-A85D-4A24908C9E0D}">
      <dgm:prSet/>
      <dgm:spPr/>
      <dgm:t>
        <a:bodyPr/>
        <a:lstStyle/>
        <a:p>
          <a:endParaRPr lang="it-IT"/>
        </a:p>
      </dgm:t>
    </dgm:pt>
    <dgm:pt modelId="{74750BE3-0FEE-594C-9C2D-7E4C4FDD2C0D}">
      <dgm:prSet/>
      <dgm:spPr/>
      <dgm:t>
        <a:bodyPr/>
        <a:lstStyle/>
        <a:p>
          <a:pPr rtl="0"/>
          <a:r>
            <a:rPr lang="it-IT" b="1" dirty="0" smtClean="0"/>
            <a:t>Denunce</a:t>
          </a:r>
          <a:r>
            <a:rPr lang="it-IT" dirty="0" smtClean="0"/>
            <a:t> di irregolarità all</a:t>
          </a:r>
          <a:r>
            <a:rPr lang="it-IT" altLang="ja-JP" dirty="0" smtClean="0"/>
            <a:t>’</a:t>
          </a:r>
          <a:r>
            <a:rPr lang="it-IT" dirty="0" smtClean="0"/>
            <a:t>Autorità giudiziaria;</a:t>
          </a:r>
          <a:endParaRPr lang="it-IT" dirty="0"/>
        </a:p>
      </dgm:t>
    </dgm:pt>
    <dgm:pt modelId="{EA1E6452-6648-F442-B4B3-2347AF132C06}" type="parTrans" cxnId="{E6F68D0C-2065-5346-8648-624AA767A415}">
      <dgm:prSet/>
      <dgm:spPr/>
      <dgm:t>
        <a:bodyPr/>
        <a:lstStyle/>
        <a:p>
          <a:endParaRPr lang="it-IT"/>
        </a:p>
      </dgm:t>
    </dgm:pt>
    <dgm:pt modelId="{C9A143BD-BA58-8347-A9E6-7934B915351F}" type="sibTrans" cxnId="{E6F68D0C-2065-5346-8648-624AA767A415}">
      <dgm:prSet/>
      <dgm:spPr/>
      <dgm:t>
        <a:bodyPr/>
        <a:lstStyle/>
        <a:p>
          <a:endParaRPr lang="it-IT"/>
        </a:p>
      </dgm:t>
    </dgm:pt>
    <dgm:pt modelId="{64679C6E-DABD-BA4E-BA27-626F93C94769}">
      <dgm:prSet/>
      <dgm:spPr/>
      <dgm:t>
        <a:bodyPr/>
        <a:lstStyle/>
        <a:p>
          <a:pPr rtl="0"/>
          <a:r>
            <a:rPr lang="it-IT" dirty="0" smtClean="0"/>
            <a:t>stringente </a:t>
          </a:r>
          <a:r>
            <a:rPr lang="it-IT" b="1" dirty="0" smtClean="0"/>
            <a:t>collaborazione alle indagini</a:t>
          </a:r>
          <a:r>
            <a:rPr lang="it-IT" dirty="0" smtClean="0"/>
            <a:t> di Polizia giudiziaria mediante fornitura dati e supporto tecnico;</a:t>
          </a:r>
          <a:endParaRPr lang="it-IT" dirty="0"/>
        </a:p>
      </dgm:t>
    </dgm:pt>
    <dgm:pt modelId="{2EFE32BD-BF91-DA43-9B14-B974AE5A2E76}" type="parTrans" cxnId="{B0862C77-DAEC-6A45-87B1-9864C0391E83}">
      <dgm:prSet/>
      <dgm:spPr/>
      <dgm:t>
        <a:bodyPr/>
        <a:lstStyle/>
        <a:p>
          <a:endParaRPr lang="it-IT"/>
        </a:p>
      </dgm:t>
    </dgm:pt>
    <dgm:pt modelId="{B8D83EAA-0812-3D40-AF6A-6DC468C39343}" type="sibTrans" cxnId="{B0862C77-DAEC-6A45-87B1-9864C0391E83}">
      <dgm:prSet/>
      <dgm:spPr/>
      <dgm:t>
        <a:bodyPr/>
        <a:lstStyle/>
        <a:p>
          <a:endParaRPr lang="it-IT"/>
        </a:p>
      </dgm:t>
    </dgm:pt>
    <dgm:pt modelId="{C10E43CF-615F-C241-9595-BD488A075A81}">
      <dgm:prSet/>
      <dgm:spPr/>
      <dgm:t>
        <a:bodyPr/>
        <a:lstStyle/>
        <a:p>
          <a:pPr rtl="0"/>
          <a:r>
            <a:rPr lang="it-IT" dirty="0" smtClean="0"/>
            <a:t>istruttoria su </a:t>
          </a:r>
          <a:r>
            <a:rPr lang="it-IT" b="1" dirty="0" smtClean="0"/>
            <a:t>verbali Guardia di Finanza</a:t>
          </a:r>
          <a:r>
            <a:rPr lang="it-IT" dirty="0" smtClean="0"/>
            <a:t>;</a:t>
          </a:r>
          <a:endParaRPr lang="it-IT" dirty="0"/>
        </a:p>
      </dgm:t>
    </dgm:pt>
    <dgm:pt modelId="{ABB8EEB1-4B4C-1048-82CA-732A59309964}" type="parTrans" cxnId="{3F694B0B-AEC7-D944-9729-54551AE39F6F}">
      <dgm:prSet/>
      <dgm:spPr/>
      <dgm:t>
        <a:bodyPr/>
        <a:lstStyle/>
        <a:p>
          <a:endParaRPr lang="it-IT"/>
        </a:p>
      </dgm:t>
    </dgm:pt>
    <dgm:pt modelId="{EA696A6C-F9FB-F449-A25B-1B89C5AD8B13}" type="sibTrans" cxnId="{3F694B0B-AEC7-D944-9729-54551AE39F6F}">
      <dgm:prSet/>
      <dgm:spPr/>
      <dgm:t>
        <a:bodyPr/>
        <a:lstStyle/>
        <a:p>
          <a:endParaRPr lang="it-IT"/>
        </a:p>
      </dgm:t>
    </dgm:pt>
    <dgm:pt modelId="{CD08BE73-2F75-474C-965E-2FB41A9AC45D}">
      <dgm:prSet/>
      <dgm:spPr/>
      <dgm:t>
        <a:bodyPr/>
        <a:lstStyle/>
        <a:p>
          <a:pPr rtl="0"/>
          <a:r>
            <a:rPr lang="it-IT" dirty="0" smtClean="0"/>
            <a:t>instaurazione di </a:t>
          </a:r>
          <a:r>
            <a:rPr lang="it-IT" b="1" dirty="0" smtClean="0"/>
            <a:t>processi penali</a:t>
          </a:r>
          <a:r>
            <a:rPr lang="it-IT" dirty="0" smtClean="0"/>
            <a:t> per truffa aggravata in cui ARCEA è parte offesa;</a:t>
          </a:r>
          <a:endParaRPr lang="it-IT" dirty="0"/>
        </a:p>
      </dgm:t>
    </dgm:pt>
    <dgm:pt modelId="{38B625A3-A887-6646-BDB4-4FBF8A0DF488}" type="parTrans" cxnId="{598DC5ED-9313-654A-AF37-8188D22DC27F}">
      <dgm:prSet/>
      <dgm:spPr/>
      <dgm:t>
        <a:bodyPr/>
        <a:lstStyle/>
        <a:p>
          <a:endParaRPr lang="it-IT"/>
        </a:p>
      </dgm:t>
    </dgm:pt>
    <dgm:pt modelId="{46BA340E-8490-1B44-BACB-B9CD775C179F}" type="sibTrans" cxnId="{598DC5ED-9313-654A-AF37-8188D22DC27F}">
      <dgm:prSet/>
      <dgm:spPr/>
      <dgm:t>
        <a:bodyPr/>
        <a:lstStyle/>
        <a:p>
          <a:endParaRPr lang="it-IT"/>
        </a:p>
      </dgm:t>
    </dgm:pt>
    <dgm:pt modelId="{78BACD7B-9100-6349-AADC-72F4AD986FFD}">
      <dgm:prSet/>
      <dgm:spPr/>
      <dgm:t>
        <a:bodyPr/>
        <a:lstStyle/>
        <a:p>
          <a:pPr rtl="0"/>
          <a:r>
            <a:rPr lang="it-IT" dirty="0" smtClean="0"/>
            <a:t>gestione dei </a:t>
          </a:r>
          <a:r>
            <a:rPr lang="it-IT" b="1" dirty="0" smtClean="0"/>
            <a:t>recuperi</a:t>
          </a:r>
          <a:r>
            <a:rPr lang="it-IT" dirty="0" smtClean="0"/>
            <a:t> connessi alle revoche dei contributi del </a:t>
          </a:r>
          <a:r>
            <a:rPr lang="it-IT" b="1" dirty="0" smtClean="0"/>
            <a:t>PSR 2007/2013</a:t>
          </a:r>
          <a:r>
            <a:rPr lang="it-IT" dirty="0" smtClean="0"/>
            <a:t> da parte del Dipartimento Agricoltura della Regione Calabria.</a:t>
          </a:r>
          <a:endParaRPr lang="it-IT" dirty="0"/>
        </a:p>
      </dgm:t>
    </dgm:pt>
    <dgm:pt modelId="{8FC5EB2E-9444-734D-9711-492C7B8F9600}" type="parTrans" cxnId="{78E887C0-7B98-B14A-8CD6-AB89409B34B4}">
      <dgm:prSet/>
      <dgm:spPr/>
      <dgm:t>
        <a:bodyPr/>
        <a:lstStyle/>
        <a:p>
          <a:endParaRPr lang="it-IT"/>
        </a:p>
      </dgm:t>
    </dgm:pt>
    <dgm:pt modelId="{3D499379-B1D2-FF4A-8EB2-4A783C214487}" type="sibTrans" cxnId="{78E887C0-7B98-B14A-8CD6-AB89409B34B4}">
      <dgm:prSet/>
      <dgm:spPr/>
      <dgm:t>
        <a:bodyPr/>
        <a:lstStyle/>
        <a:p>
          <a:endParaRPr lang="it-IT"/>
        </a:p>
      </dgm:t>
    </dgm:pt>
    <dgm:pt modelId="{2656EDFC-3D77-284B-8EC6-5C1E56A506AD}" type="pres">
      <dgm:prSet presAssocID="{A62B74E9-44F7-B244-99AF-6771FA7628DA}" presName="vert0" presStyleCnt="0">
        <dgm:presLayoutVars>
          <dgm:dir/>
          <dgm:animOne val="branch"/>
          <dgm:animLvl val="lvl"/>
        </dgm:presLayoutVars>
      </dgm:prSet>
      <dgm:spPr/>
      <dgm:t>
        <a:bodyPr/>
        <a:lstStyle/>
        <a:p>
          <a:endParaRPr lang="it-IT"/>
        </a:p>
      </dgm:t>
    </dgm:pt>
    <dgm:pt modelId="{E3F704F9-1415-364A-9E45-F2F59015C491}" type="pres">
      <dgm:prSet presAssocID="{96C36AA2-6514-6D4C-A146-AD2EB499DA55}" presName="thickLine" presStyleLbl="alignNode1" presStyleIdx="0" presStyleCnt="1"/>
      <dgm:spPr/>
    </dgm:pt>
    <dgm:pt modelId="{32A535EA-24AB-AD4A-9915-03461CD67548}" type="pres">
      <dgm:prSet presAssocID="{96C36AA2-6514-6D4C-A146-AD2EB499DA55}" presName="horz1" presStyleCnt="0"/>
      <dgm:spPr/>
    </dgm:pt>
    <dgm:pt modelId="{3609F59D-0C87-6444-8072-8C7BCDE1B26A}" type="pres">
      <dgm:prSet presAssocID="{96C36AA2-6514-6D4C-A146-AD2EB499DA55}" presName="tx1" presStyleLbl="revTx" presStyleIdx="0" presStyleCnt="6"/>
      <dgm:spPr/>
      <dgm:t>
        <a:bodyPr/>
        <a:lstStyle/>
        <a:p>
          <a:endParaRPr lang="it-IT"/>
        </a:p>
      </dgm:t>
    </dgm:pt>
    <dgm:pt modelId="{7EEB7FF0-71F9-3745-935C-D29308E6AFBE}" type="pres">
      <dgm:prSet presAssocID="{96C36AA2-6514-6D4C-A146-AD2EB499DA55}" presName="vert1" presStyleCnt="0"/>
      <dgm:spPr/>
    </dgm:pt>
    <dgm:pt modelId="{991E32EF-D78A-FC47-A5E3-415665FB50BD}" type="pres">
      <dgm:prSet presAssocID="{74750BE3-0FEE-594C-9C2D-7E4C4FDD2C0D}" presName="vertSpace2a" presStyleCnt="0"/>
      <dgm:spPr/>
    </dgm:pt>
    <dgm:pt modelId="{543499CF-C357-CD46-818A-F8DACD27059E}" type="pres">
      <dgm:prSet presAssocID="{74750BE3-0FEE-594C-9C2D-7E4C4FDD2C0D}" presName="horz2" presStyleCnt="0"/>
      <dgm:spPr/>
    </dgm:pt>
    <dgm:pt modelId="{7DA176A0-B9C1-6E4D-BA08-18F8B8B660BC}" type="pres">
      <dgm:prSet presAssocID="{74750BE3-0FEE-594C-9C2D-7E4C4FDD2C0D}" presName="horzSpace2" presStyleCnt="0"/>
      <dgm:spPr/>
    </dgm:pt>
    <dgm:pt modelId="{81A58FCD-CC25-B541-8128-FCE88EF76E22}" type="pres">
      <dgm:prSet presAssocID="{74750BE3-0FEE-594C-9C2D-7E4C4FDD2C0D}" presName="tx2" presStyleLbl="revTx" presStyleIdx="1" presStyleCnt="6"/>
      <dgm:spPr/>
      <dgm:t>
        <a:bodyPr/>
        <a:lstStyle/>
        <a:p>
          <a:endParaRPr lang="it-IT"/>
        </a:p>
      </dgm:t>
    </dgm:pt>
    <dgm:pt modelId="{AC8B5828-024C-B045-9444-F06F4FE94486}" type="pres">
      <dgm:prSet presAssocID="{74750BE3-0FEE-594C-9C2D-7E4C4FDD2C0D}" presName="vert2" presStyleCnt="0"/>
      <dgm:spPr/>
    </dgm:pt>
    <dgm:pt modelId="{04EAD013-F47B-0347-9E4A-D97C4509AE00}" type="pres">
      <dgm:prSet presAssocID="{74750BE3-0FEE-594C-9C2D-7E4C4FDD2C0D}" presName="thinLine2b" presStyleLbl="callout" presStyleIdx="0" presStyleCnt="5"/>
      <dgm:spPr/>
    </dgm:pt>
    <dgm:pt modelId="{966A4531-65F2-B143-9EA6-EA875E6975B2}" type="pres">
      <dgm:prSet presAssocID="{74750BE3-0FEE-594C-9C2D-7E4C4FDD2C0D}" presName="vertSpace2b" presStyleCnt="0"/>
      <dgm:spPr/>
    </dgm:pt>
    <dgm:pt modelId="{0500F8EF-F35E-7C4B-9740-17FE35E75692}" type="pres">
      <dgm:prSet presAssocID="{64679C6E-DABD-BA4E-BA27-626F93C94769}" presName="horz2" presStyleCnt="0"/>
      <dgm:spPr/>
    </dgm:pt>
    <dgm:pt modelId="{45E5177F-4202-A843-B1A7-B07D2A71E046}" type="pres">
      <dgm:prSet presAssocID="{64679C6E-DABD-BA4E-BA27-626F93C94769}" presName="horzSpace2" presStyleCnt="0"/>
      <dgm:spPr/>
    </dgm:pt>
    <dgm:pt modelId="{8BE6ED06-9ADE-404E-855E-53C7A8BA4FED}" type="pres">
      <dgm:prSet presAssocID="{64679C6E-DABD-BA4E-BA27-626F93C94769}" presName="tx2" presStyleLbl="revTx" presStyleIdx="2" presStyleCnt="6"/>
      <dgm:spPr/>
      <dgm:t>
        <a:bodyPr/>
        <a:lstStyle/>
        <a:p>
          <a:endParaRPr lang="it-IT"/>
        </a:p>
      </dgm:t>
    </dgm:pt>
    <dgm:pt modelId="{D2221B47-1955-DD46-A800-7D0705B28789}" type="pres">
      <dgm:prSet presAssocID="{64679C6E-DABD-BA4E-BA27-626F93C94769}" presName="vert2" presStyleCnt="0"/>
      <dgm:spPr/>
    </dgm:pt>
    <dgm:pt modelId="{EB7C408E-A806-3A41-A0CE-D89501B104BD}" type="pres">
      <dgm:prSet presAssocID="{64679C6E-DABD-BA4E-BA27-626F93C94769}" presName="thinLine2b" presStyleLbl="callout" presStyleIdx="1" presStyleCnt="5"/>
      <dgm:spPr/>
    </dgm:pt>
    <dgm:pt modelId="{B37CBC99-9929-4B48-AC23-72C48627967A}" type="pres">
      <dgm:prSet presAssocID="{64679C6E-DABD-BA4E-BA27-626F93C94769}" presName="vertSpace2b" presStyleCnt="0"/>
      <dgm:spPr/>
    </dgm:pt>
    <dgm:pt modelId="{6DBDDE05-E663-3C4E-9D48-AA1477C7451F}" type="pres">
      <dgm:prSet presAssocID="{C10E43CF-615F-C241-9595-BD488A075A81}" presName="horz2" presStyleCnt="0"/>
      <dgm:spPr/>
    </dgm:pt>
    <dgm:pt modelId="{CD6B9188-7824-214D-B0EE-5DFD5BCDF2DB}" type="pres">
      <dgm:prSet presAssocID="{C10E43CF-615F-C241-9595-BD488A075A81}" presName="horzSpace2" presStyleCnt="0"/>
      <dgm:spPr/>
    </dgm:pt>
    <dgm:pt modelId="{5B628704-B622-0B42-BA9D-D77BE0E85245}" type="pres">
      <dgm:prSet presAssocID="{C10E43CF-615F-C241-9595-BD488A075A81}" presName="tx2" presStyleLbl="revTx" presStyleIdx="3" presStyleCnt="6"/>
      <dgm:spPr/>
      <dgm:t>
        <a:bodyPr/>
        <a:lstStyle/>
        <a:p>
          <a:endParaRPr lang="it-IT"/>
        </a:p>
      </dgm:t>
    </dgm:pt>
    <dgm:pt modelId="{2C40F559-ADDC-4C49-BBA9-2567FDCF2C1B}" type="pres">
      <dgm:prSet presAssocID="{C10E43CF-615F-C241-9595-BD488A075A81}" presName="vert2" presStyleCnt="0"/>
      <dgm:spPr/>
    </dgm:pt>
    <dgm:pt modelId="{DCAA3A60-FFB3-BF46-B717-E924CE70142D}" type="pres">
      <dgm:prSet presAssocID="{C10E43CF-615F-C241-9595-BD488A075A81}" presName="thinLine2b" presStyleLbl="callout" presStyleIdx="2" presStyleCnt="5"/>
      <dgm:spPr/>
    </dgm:pt>
    <dgm:pt modelId="{2819109C-3943-174C-AEAE-CDD37D018E95}" type="pres">
      <dgm:prSet presAssocID="{C10E43CF-615F-C241-9595-BD488A075A81}" presName="vertSpace2b" presStyleCnt="0"/>
      <dgm:spPr/>
    </dgm:pt>
    <dgm:pt modelId="{079EEF51-7579-9E4E-8A83-EBD3D81B3B77}" type="pres">
      <dgm:prSet presAssocID="{CD08BE73-2F75-474C-965E-2FB41A9AC45D}" presName="horz2" presStyleCnt="0"/>
      <dgm:spPr/>
    </dgm:pt>
    <dgm:pt modelId="{22E8A373-8D14-B24D-BAE6-7B472BFFD9FE}" type="pres">
      <dgm:prSet presAssocID="{CD08BE73-2F75-474C-965E-2FB41A9AC45D}" presName="horzSpace2" presStyleCnt="0"/>
      <dgm:spPr/>
    </dgm:pt>
    <dgm:pt modelId="{3977213D-0B69-5342-AB7B-BE810A384663}" type="pres">
      <dgm:prSet presAssocID="{CD08BE73-2F75-474C-965E-2FB41A9AC45D}" presName="tx2" presStyleLbl="revTx" presStyleIdx="4" presStyleCnt="6"/>
      <dgm:spPr/>
      <dgm:t>
        <a:bodyPr/>
        <a:lstStyle/>
        <a:p>
          <a:endParaRPr lang="it-IT"/>
        </a:p>
      </dgm:t>
    </dgm:pt>
    <dgm:pt modelId="{9F7DC0E5-6482-1941-99CB-604C0397A69A}" type="pres">
      <dgm:prSet presAssocID="{CD08BE73-2F75-474C-965E-2FB41A9AC45D}" presName="vert2" presStyleCnt="0"/>
      <dgm:spPr/>
    </dgm:pt>
    <dgm:pt modelId="{ADF309B4-A100-334E-B1F6-03CB9FA18C1C}" type="pres">
      <dgm:prSet presAssocID="{CD08BE73-2F75-474C-965E-2FB41A9AC45D}" presName="thinLine2b" presStyleLbl="callout" presStyleIdx="3" presStyleCnt="5"/>
      <dgm:spPr/>
    </dgm:pt>
    <dgm:pt modelId="{440C6BEA-71D5-5A4B-ABAF-7FE464877FE1}" type="pres">
      <dgm:prSet presAssocID="{CD08BE73-2F75-474C-965E-2FB41A9AC45D}" presName="vertSpace2b" presStyleCnt="0"/>
      <dgm:spPr/>
    </dgm:pt>
    <dgm:pt modelId="{23FE2611-CD71-A848-972D-0B88B2236FB8}" type="pres">
      <dgm:prSet presAssocID="{78BACD7B-9100-6349-AADC-72F4AD986FFD}" presName="horz2" presStyleCnt="0"/>
      <dgm:spPr/>
    </dgm:pt>
    <dgm:pt modelId="{DD6BC55D-F1B4-0643-82CD-677BDDA26847}" type="pres">
      <dgm:prSet presAssocID="{78BACD7B-9100-6349-AADC-72F4AD986FFD}" presName="horzSpace2" presStyleCnt="0"/>
      <dgm:spPr/>
    </dgm:pt>
    <dgm:pt modelId="{31152B81-EEC9-FC43-A0D1-7E49EEA2456F}" type="pres">
      <dgm:prSet presAssocID="{78BACD7B-9100-6349-AADC-72F4AD986FFD}" presName="tx2" presStyleLbl="revTx" presStyleIdx="5" presStyleCnt="6"/>
      <dgm:spPr/>
      <dgm:t>
        <a:bodyPr/>
        <a:lstStyle/>
        <a:p>
          <a:endParaRPr lang="it-IT"/>
        </a:p>
      </dgm:t>
    </dgm:pt>
    <dgm:pt modelId="{9CA4AF89-97C9-124C-ADB8-8A44DB36FA42}" type="pres">
      <dgm:prSet presAssocID="{78BACD7B-9100-6349-AADC-72F4AD986FFD}" presName="vert2" presStyleCnt="0"/>
      <dgm:spPr/>
    </dgm:pt>
    <dgm:pt modelId="{2A966BFE-8FEF-2C46-BCDE-19DDE07E6851}" type="pres">
      <dgm:prSet presAssocID="{78BACD7B-9100-6349-AADC-72F4AD986FFD}" presName="thinLine2b" presStyleLbl="callout" presStyleIdx="4" presStyleCnt="5"/>
      <dgm:spPr/>
    </dgm:pt>
    <dgm:pt modelId="{34C433DA-156D-914F-9E47-8C1CE5B7DF6D}" type="pres">
      <dgm:prSet presAssocID="{78BACD7B-9100-6349-AADC-72F4AD986FFD}" presName="vertSpace2b" presStyleCnt="0"/>
      <dgm:spPr/>
    </dgm:pt>
  </dgm:ptLst>
  <dgm:cxnLst>
    <dgm:cxn modelId="{791A8380-036A-4F01-9462-2E0360245D69}" type="presOf" srcId="{64679C6E-DABD-BA4E-BA27-626F93C94769}" destId="{8BE6ED06-9ADE-404E-855E-53C7A8BA4FED}" srcOrd="0" destOrd="0" presId="urn:microsoft.com/office/officeart/2008/layout/LinedList"/>
    <dgm:cxn modelId="{78E887C0-7B98-B14A-8CD6-AB89409B34B4}" srcId="{96C36AA2-6514-6D4C-A146-AD2EB499DA55}" destId="{78BACD7B-9100-6349-AADC-72F4AD986FFD}" srcOrd="4" destOrd="0" parTransId="{8FC5EB2E-9444-734D-9711-492C7B8F9600}" sibTransId="{3D499379-B1D2-FF4A-8EB2-4A783C214487}"/>
    <dgm:cxn modelId="{598DC5ED-9313-654A-AF37-8188D22DC27F}" srcId="{96C36AA2-6514-6D4C-A146-AD2EB499DA55}" destId="{CD08BE73-2F75-474C-965E-2FB41A9AC45D}" srcOrd="3" destOrd="0" parTransId="{38B625A3-A887-6646-BDB4-4FBF8A0DF488}" sibTransId="{46BA340E-8490-1B44-BACB-B9CD775C179F}"/>
    <dgm:cxn modelId="{F35A972C-10EE-4C8D-85DC-38DD2C29C602}" type="presOf" srcId="{96C36AA2-6514-6D4C-A146-AD2EB499DA55}" destId="{3609F59D-0C87-6444-8072-8C7BCDE1B26A}" srcOrd="0" destOrd="0" presId="urn:microsoft.com/office/officeart/2008/layout/LinedList"/>
    <dgm:cxn modelId="{3F694B0B-AEC7-D944-9729-54551AE39F6F}" srcId="{96C36AA2-6514-6D4C-A146-AD2EB499DA55}" destId="{C10E43CF-615F-C241-9595-BD488A075A81}" srcOrd="2" destOrd="0" parTransId="{ABB8EEB1-4B4C-1048-82CA-732A59309964}" sibTransId="{EA696A6C-F9FB-F449-A25B-1B89C5AD8B13}"/>
    <dgm:cxn modelId="{C48D7FBF-0D94-4446-B442-2DD93687E678}" type="presOf" srcId="{74750BE3-0FEE-594C-9C2D-7E4C4FDD2C0D}" destId="{81A58FCD-CC25-B541-8128-FCE88EF76E22}" srcOrd="0" destOrd="0" presId="urn:microsoft.com/office/officeart/2008/layout/LinedList"/>
    <dgm:cxn modelId="{47673324-6837-E247-A85D-4A24908C9E0D}" srcId="{A62B74E9-44F7-B244-99AF-6771FA7628DA}" destId="{96C36AA2-6514-6D4C-A146-AD2EB499DA55}" srcOrd="0" destOrd="0" parTransId="{16A5A5DE-D80B-D948-A6EB-7A3C860FAE2F}" sibTransId="{794E831E-FFC9-0B48-AFDC-27A545618646}"/>
    <dgm:cxn modelId="{B0862C77-DAEC-6A45-87B1-9864C0391E83}" srcId="{96C36AA2-6514-6D4C-A146-AD2EB499DA55}" destId="{64679C6E-DABD-BA4E-BA27-626F93C94769}" srcOrd="1" destOrd="0" parTransId="{2EFE32BD-BF91-DA43-9B14-B974AE5A2E76}" sibTransId="{B8D83EAA-0812-3D40-AF6A-6DC468C39343}"/>
    <dgm:cxn modelId="{1CAB5862-2955-43FE-A4BA-66F3D5974D28}" type="presOf" srcId="{78BACD7B-9100-6349-AADC-72F4AD986FFD}" destId="{31152B81-EEC9-FC43-A0D1-7E49EEA2456F}" srcOrd="0" destOrd="0" presId="urn:microsoft.com/office/officeart/2008/layout/LinedList"/>
    <dgm:cxn modelId="{3FA1BDDD-F410-43BD-9B2C-E4259F1AE266}" type="presOf" srcId="{A62B74E9-44F7-B244-99AF-6771FA7628DA}" destId="{2656EDFC-3D77-284B-8EC6-5C1E56A506AD}" srcOrd="0" destOrd="0" presId="urn:microsoft.com/office/officeart/2008/layout/LinedList"/>
    <dgm:cxn modelId="{E6F68D0C-2065-5346-8648-624AA767A415}" srcId="{96C36AA2-6514-6D4C-A146-AD2EB499DA55}" destId="{74750BE3-0FEE-594C-9C2D-7E4C4FDD2C0D}" srcOrd="0" destOrd="0" parTransId="{EA1E6452-6648-F442-B4B3-2347AF132C06}" sibTransId="{C9A143BD-BA58-8347-A9E6-7934B915351F}"/>
    <dgm:cxn modelId="{718CCC95-6A2F-4BC2-9322-6F4D724CAEF8}" type="presOf" srcId="{C10E43CF-615F-C241-9595-BD488A075A81}" destId="{5B628704-B622-0B42-BA9D-D77BE0E85245}" srcOrd="0" destOrd="0" presId="urn:microsoft.com/office/officeart/2008/layout/LinedList"/>
    <dgm:cxn modelId="{68033A77-3E50-43D4-B15D-B79453B44602}" type="presOf" srcId="{CD08BE73-2F75-474C-965E-2FB41A9AC45D}" destId="{3977213D-0B69-5342-AB7B-BE810A384663}" srcOrd="0" destOrd="0" presId="urn:microsoft.com/office/officeart/2008/layout/LinedList"/>
    <dgm:cxn modelId="{9205076C-B04B-4577-8EC7-C8DDD8391765}" type="presParOf" srcId="{2656EDFC-3D77-284B-8EC6-5C1E56A506AD}" destId="{E3F704F9-1415-364A-9E45-F2F59015C491}" srcOrd="0" destOrd="0" presId="urn:microsoft.com/office/officeart/2008/layout/LinedList"/>
    <dgm:cxn modelId="{3BBA6E00-2DDC-474C-BDCE-C233BD47E043}" type="presParOf" srcId="{2656EDFC-3D77-284B-8EC6-5C1E56A506AD}" destId="{32A535EA-24AB-AD4A-9915-03461CD67548}" srcOrd="1" destOrd="0" presId="urn:microsoft.com/office/officeart/2008/layout/LinedList"/>
    <dgm:cxn modelId="{16E1E2B6-7DAD-4C8F-B049-842B137DCBD9}" type="presParOf" srcId="{32A535EA-24AB-AD4A-9915-03461CD67548}" destId="{3609F59D-0C87-6444-8072-8C7BCDE1B26A}" srcOrd="0" destOrd="0" presId="urn:microsoft.com/office/officeart/2008/layout/LinedList"/>
    <dgm:cxn modelId="{BFFF87B0-031C-48C6-9509-FD52325F72F4}" type="presParOf" srcId="{32A535EA-24AB-AD4A-9915-03461CD67548}" destId="{7EEB7FF0-71F9-3745-935C-D29308E6AFBE}" srcOrd="1" destOrd="0" presId="urn:microsoft.com/office/officeart/2008/layout/LinedList"/>
    <dgm:cxn modelId="{D9709AF1-D5FB-4C4E-B0BA-D6E03A1F0168}" type="presParOf" srcId="{7EEB7FF0-71F9-3745-935C-D29308E6AFBE}" destId="{991E32EF-D78A-FC47-A5E3-415665FB50BD}" srcOrd="0" destOrd="0" presId="urn:microsoft.com/office/officeart/2008/layout/LinedList"/>
    <dgm:cxn modelId="{49B68E77-EA6B-40D6-A527-266FA84C7090}" type="presParOf" srcId="{7EEB7FF0-71F9-3745-935C-D29308E6AFBE}" destId="{543499CF-C357-CD46-818A-F8DACD27059E}" srcOrd="1" destOrd="0" presId="urn:microsoft.com/office/officeart/2008/layout/LinedList"/>
    <dgm:cxn modelId="{CF34739D-3C05-4DE8-AFF8-F02A6E294311}" type="presParOf" srcId="{543499CF-C357-CD46-818A-F8DACD27059E}" destId="{7DA176A0-B9C1-6E4D-BA08-18F8B8B660BC}" srcOrd="0" destOrd="0" presId="urn:microsoft.com/office/officeart/2008/layout/LinedList"/>
    <dgm:cxn modelId="{D2F94D3B-71A5-4578-935C-728895DF6644}" type="presParOf" srcId="{543499CF-C357-CD46-818A-F8DACD27059E}" destId="{81A58FCD-CC25-B541-8128-FCE88EF76E22}" srcOrd="1" destOrd="0" presId="urn:microsoft.com/office/officeart/2008/layout/LinedList"/>
    <dgm:cxn modelId="{269DEE82-B097-41F1-A7BA-C6E52A137ADD}" type="presParOf" srcId="{543499CF-C357-CD46-818A-F8DACD27059E}" destId="{AC8B5828-024C-B045-9444-F06F4FE94486}" srcOrd="2" destOrd="0" presId="urn:microsoft.com/office/officeart/2008/layout/LinedList"/>
    <dgm:cxn modelId="{527488A7-DA43-4F90-8C46-3561F49C27F8}" type="presParOf" srcId="{7EEB7FF0-71F9-3745-935C-D29308E6AFBE}" destId="{04EAD013-F47B-0347-9E4A-D97C4509AE00}" srcOrd="2" destOrd="0" presId="urn:microsoft.com/office/officeart/2008/layout/LinedList"/>
    <dgm:cxn modelId="{31F3C659-467A-45B1-9CAF-3FDF8861DF2A}" type="presParOf" srcId="{7EEB7FF0-71F9-3745-935C-D29308E6AFBE}" destId="{966A4531-65F2-B143-9EA6-EA875E6975B2}" srcOrd="3" destOrd="0" presId="urn:microsoft.com/office/officeart/2008/layout/LinedList"/>
    <dgm:cxn modelId="{6BC2F120-4467-4D52-B9AA-BD76FA061D3E}" type="presParOf" srcId="{7EEB7FF0-71F9-3745-935C-D29308E6AFBE}" destId="{0500F8EF-F35E-7C4B-9740-17FE35E75692}" srcOrd="4" destOrd="0" presId="urn:microsoft.com/office/officeart/2008/layout/LinedList"/>
    <dgm:cxn modelId="{CBDE084D-3D62-42CB-91D4-C980DAC2CDD5}" type="presParOf" srcId="{0500F8EF-F35E-7C4B-9740-17FE35E75692}" destId="{45E5177F-4202-A843-B1A7-B07D2A71E046}" srcOrd="0" destOrd="0" presId="urn:microsoft.com/office/officeart/2008/layout/LinedList"/>
    <dgm:cxn modelId="{2253C964-2609-4B30-8F99-3A3EF0CCB368}" type="presParOf" srcId="{0500F8EF-F35E-7C4B-9740-17FE35E75692}" destId="{8BE6ED06-9ADE-404E-855E-53C7A8BA4FED}" srcOrd="1" destOrd="0" presId="urn:microsoft.com/office/officeart/2008/layout/LinedList"/>
    <dgm:cxn modelId="{2FBC1D86-E1E3-4BAC-9817-C7F3319C7BEC}" type="presParOf" srcId="{0500F8EF-F35E-7C4B-9740-17FE35E75692}" destId="{D2221B47-1955-DD46-A800-7D0705B28789}" srcOrd="2" destOrd="0" presId="urn:microsoft.com/office/officeart/2008/layout/LinedList"/>
    <dgm:cxn modelId="{85483A34-3306-48BA-968B-1FDDA67E83CC}" type="presParOf" srcId="{7EEB7FF0-71F9-3745-935C-D29308E6AFBE}" destId="{EB7C408E-A806-3A41-A0CE-D89501B104BD}" srcOrd="5" destOrd="0" presId="urn:microsoft.com/office/officeart/2008/layout/LinedList"/>
    <dgm:cxn modelId="{322953C0-8446-44DC-8D5E-C9AFB4DA4A6E}" type="presParOf" srcId="{7EEB7FF0-71F9-3745-935C-D29308E6AFBE}" destId="{B37CBC99-9929-4B48-AC23-72C48627967A}" srcOrd="6" destOrd="0" presId="urn:microsoft.com/office/officeart/2008/layout/LinedList"/>
    <dgm:cxn modelId="{1CEE7955-2BD5-4256-9674-41C393B771FF}" type="presParOf" srcId="{7EEB7FF0-71F9-3745-935C-D29308E6AFBE}" destId="{6DBDDE05-E663-3C4E-9D48-AA1477C7451F}" srcOrd="7" destOrd="0" presId="urn:microsoft.com/office/officeart/2008/layout/LinedList"/>
    <dgm:cxn modelId="{61CBA57B-D813-4709-8B0D-AB60D023A716}" type="presParOf" srcId="{6DBDDE05-E663-3C4E-9D48-AA1477C7451F}" destId="{CD6B9188-7824-214D-B0EE-5DFD5BCDF2DB}" srcOrd="0" destOrd="0" presId="urn:microsoft.com/office/officeart/2008/layout/LinedList"/>
    <dgm:cxn modelId="{3100D7FA-D9F6-4D86-A915-2CDE9B65C3B9}" type="presParOf" srcId="{6DBDDE05-E663-3C4E-9D48-AA1477C7451F}" destId="{5B628704-B622-0B42-BA9D-D77BE0E85245}" srcOrd="1" destOrd="0" presId="urn:microsoft.com/office/officeart/2008/layout/LinedList"/>
    <dgm:cxn modelId="{03108D0E-20FF-4672-9E08-61604FCAA3E9}" type="presParOf" srcId="{6DBDDE05-E663-3C4E-9D48-AA1477C7451F}" destId="{2C40F559-ADDC-4C49-BBA9-2567FDCF2C1B}" srcOrd="2" destOrd="0" presId="urn:microsoft.com/office/officeart/2008/layout/LinedList"/>
    <dgm:cxn modelId="{8F9D6D73-E9FF-46F3-BFB1-1729EB1701F1}" type="presParOf" srcId="{7EEB7FF0-71F9-3745-935C-D29308E6AFBE}" destId="{DCAA3A60-FFB3-BF46-B717-E924CE70142D}" srcOrd="8" destOrd="0" presId="urn:microsoft.com/office/officeart/2008/layout/LinedList"/>
    <dgm:cxn modelId="{CE2D289B-C889-40D4-9B51-02C6BF6EDB9A}" type="presParOf" srcId="{7EEB7FF0-71F9-3745-935C-D29308E6AFBE}" destId="{2819109C-3943-174C-AEAE-CDD37D018E95}" srcOrd="9" destOrd="0" presId="urn:microsoft.com/office/officeart/2008/layout/LinedList"/>
    <dgm:cxn modelId="{91CE3EDB-F77E-490E-B65C-0191AAAC38D0}" type="presParOf" srcId="{7EEB7FF0-71F9-3745-935C-D29308E6AFBE}" destId="{079EEF51-7579-9E4E-8A83-EBD3D81B3B77}" srcOrd="10" destOrd="0" presId="urn:microsoft.com/office/officeart/2008/layout/LinedList"/>
    <dgm:cxn modelId="{DBED06C1-8073-4423-9407-425FC1EA7ABF}" type="presParOf" srcId="{079EEF51-7579-9E4E-8A83-EBD3D81B3B77}" destId="{22E8A373-8D14-B24D-BAE6-7B472BFFD9FE}" srcOrd="0" destOrd="0" presId="urn:microsoft.com/office/officeart/2008/layout/LinedList"/>
    <dgm:cxn modelId="{F3BDDFB5-9801-4D1C-A63F-9581863C7A6F}" type="presParOf" srcId="{079EEF51-7579-9E4E-8A83-EBD3D81B3B77}" destId="{3977213D-0B69-5342-AB7B-BE810A384663}" srcOrd="1" destOrd="0" presId="urn:microsoft.com/office/officeart/2008/layout/LinedList"/>
    <dgm:cxn modelId="{160B3E5F-9EB5-44D6-861F-06378394F83E}" type="presParOf" srcId="{079EEF51-7579-9E4E-8A83-EBD3D81B3B77}" destId="{9F7DC0E5-6482-1941-99CB-604C0397A69A}" srcOrd="2" destOrd="0" presId="urn:microsoft.com/office/officeart/2008/layout/LinedList"/>
    <dgm:cxn modelId="{10D115CE-2E52-49D3-9880-3F879913181C}" type="presParOf" srcId="{7EEB7FF0-71F9-3745-935C-D29308E6AFBE}" destId="{ADF309B4-A100-334E-B1F6-03CB9FA18C1C}" srcOrd="11" destOrd="0" presId="urn:microsoft.com/office/officeart/2008/layout/LinedList"/>
    <dgm:cxn modelId="{730CB829-7EEB-4ED4-B77D-A9F03BF546ED}" type="presParOf" srcId="{7EEB7FF0-71F9-3745-935C-D29308E6AFBE}" destId="{440C6BEA-71D5-5A4B-ABAF-7FE464877FE1}" srcOrd="12" destOrd="0" presId="urn:microsoft.com/office/officeart/2008/layout/LinedList"/>
    <dgm:cxn modelId="{895E28A4-709B-4727-917C-5D69B4B9C414}" type="presParOf" srcId="{7EEB7FF0-71F9-3745-935C-D29308E6AFBE}" destId="{23FE2611-CD71-A848-972D-0B88B2236FB8}" srcOrd="13" destOrd="0" presId="urn:microsoft.com/office/officeart/2008/layout/LinedList"/>
    <dgm:cxn modelId="{F2E4746B-7025-4EB8-9DDA-A8F3DA7C85E4}" type="presParOf" srcId="{23FE2611-CD71-A848-972D-0B88B2236FB8}" destId="{DD6BC55D-F1B4-0643-82CD-677BDDA26847}" srcOrd="0" destOrd="0" presId="urn:microsoft.com/office/officeart/2008/layout/LinedList"/>
    <dgm:cxn modelId="{283D537F-4FAC-4CAF-BAB0-C9092286B196}" type="presParOf" srcId="{23FE2611-CD71-A848-972D-0B88B2236FB8}" destId="{31152B81-EEC9-FC43-A0D1-7E49EEA2456F}" srcOrd="1" destOrd="0" presId="urn:microsoft.com/office/officeart/2008/layout/LinedList"/>
    <dgm:cxn modelId="{AC8FBCA4-0EF5-425A-94E2-0839478B2879}" type="presParOf" srcId="{23FE2611-CD71-A848-972D-0B88B2236FB8}" destId="{9CA4AF89-97C9-124C-ADB8-8A44DB36FA42}" srcOrd="2" destOrd="0" presId="urn:microsoft.com/office/officeart/2008/layout/LinedList"/>
    <dgm:cxn modelId="{972A90E6-E96E-4A50-B729-2C165275142E}" type="presParOf" srcId="{7EEB7FF0-71F9-3745-935C-D29308E6AFBE}" destId="{2A966BFE-8FEF-2C46-BCDE-19DDE07E6851}" srcOrd="14" destOrd="0" presId="urn:microsoft.com/office/officeart/2008/layout/LinedList"/>
    <dgm:cxn modelId="{DAD95E79-1C82-4210-8E72-19A379595E3B}" type="presParOf" srcId="{7EEB7FF0-71F9-3745-935C-D29308E6AFBE}" destId="{34C433DA-156D-914F-9E47-8C1CE5B7DF6D}"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EE06F2-3CF3-184F-B1BA-2E2BBCB8D65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F37C9996-67AD-DD4F-B455-68FE08D83AF8}">
      <dgm:prSet/>
      <dgm:spPr/>
      <dgm:t>
        <a:bodyPr/>
        <a:lstStyle/>
        <a:p>
          <a:pPr rtl="0"/>
          <a:r>
            <a:rPr lang="it-IT" b="1" dirty="0" smtClean="0">
              <a:solidFill>
                <a:srgbClr val="1F497D"/>
              </a:solidFill>
            </a:rPr>
            <a:t>CASI DI IRREGOLARITA</a:t>
          </a:r>
          <a:r>
            <a:rPr lang="it-IT" altLang="ja-JP" b="1" dirty="0" smtClean="0">
              <a:solidFill>
                <a:srgbClr val="1F497D"/>
              </a:solidFill>
            </a:rPr>
            <a:t>’</a:t>
          </a:r>
          <a:r>
            <a:rPr lang="it-IT" b="1" dirty="0" smtClean="0">
              <a:solidFill>
                <a:srgbClr val="1F497D"/>
              </a:solidFill>
            </a:rPr>
            <a:t> FEASR</a:t>
          </a:r>
          <a:r>
            <a:rPr lang="it-IT" dirty="0" smtClean="0">
              <a:solidFill>
                <a:srgbClr val="1F497D"/>
              </a:solidFill>
            </a:rPr>
            <a:t> </a:t>
          </a:r>
          <a:endParaRPr lang="it-IT" dirty="0">
            <a:solidFill>
              <a:srgbClr val="1F497D"/>
            </a:solidFill>
          </a:endParaRPr>
        </a:p>
      </dgm:t>
    </dgm:pt>
    <dgm:pt modelId="{72AF7E73-4882-5E46-BC03-490D8721EAF3}" type="parTrans" cxnId="{BD573AF6-B838-6A49-9EB5-A5EE557AF365}">
      <dgm:prSet/>
      <dgm:spPr/>
      <dgm:t>
        <a:bodyPr/>
        <a:lstStyle/>
        <a:p>
          <a:endParaRPr lang="it-IT"/>
        </a:p>
      </dgm:t>
    </dgm:pt>
    <dgm:pt modelId="{3E280160-FDB8-0246-8611-29CC3C247C30}" type="sibTrans" cxnId="{BD573AF6-B838-6A49-9EB5-A5EE557AF365}">
      <dgm:prSet/>
      <dgm:spPr/>
      <dgm:t>
        <a:bodyPr/>
        <a:lstStyle/>
        <a:p>
          <a:endParaRPr lang="it-IT"/>
        </a:p>
      </dgm:t>
    </dgm:pt>
    <dgm:pt modelId="{B6CA3B14-85CB-174A-BC79-6DB7635DFD3B}">
      <dgm:prSet/>
      <dgm:spPr/>
      <dgm:t>
        <a:bodyPr/>
        <a:lstStyle/>
        <a:p>
          <a:pPr rtl="0"/>
          <a:r>
            <a:rPr lang="it-IT" dirty="0" smtClean="0"/>
            <a:t>mancato rispetto tempistica di realizzazione del progetto o con modalità non conformi ad esso;</a:t>
          </a:r>
          <a:endParaRPr lang="it-IT" dirty="0"/>
        </a:p>
      </dgm:t>
    </dgm:pt>
    <dgm:pt modelId="{0DA3629B-25E7-054A-8740-18F91B64C796}" type="parTrans" cxnId="{E59B7993-9EB7-744A-84B7-D22DDD1490DD}">
      <dgm:prSet/>
      <dgm:spPr/>
      <dgm:t>
        <a:bodyPr/>
        <a:lstStyle/>
        <a:p>
          <a:endParaRPr lang="it-IT"/>
        </a:p>
      </dgm:t>
    </dgm:pt>
    <dgm:pt modelId="{76BCE97F-ABB1-0F4B-9BF1-5755174D6129}" type="sibTrans" cxnId="{E59B7993-9EB7-744A-84B7-D22DDD1490DD}">
      <dgm:prSet/>
      <dgm:spPr/>
      <dgm:t>
        <a:bodyPr/>
        <a:lstStyle/>
        <a:p>
          <a:endParaRPr lang="it-IT"/>
        </a:p>
      </dgm:t>
    </dgm:pt>
    <dgm:pt modelId="{DB96064D-671E-5C46-BC15-5B398451867D}">
      <dgm:prSet/>
      <dgm:spPr/>
      <dgm:t>
        <a:bodyPr/>
        <a:lstStyle/>
        <a:p>
          <a:pPr rtl="0"/>
          <a:r>
            <a:rPr lang="it-IT" dirty="0" smtClean="0"/>
            <a:t>gravi carenze documentali;</a:t>
          </a:r>
          <a:endParaRPr lang="it-IT" dirty="0"/>
        </a:p>
      </dgm:t>
    </dgm:pt>
    <dgm:pt modelId="{84D1C40F-E722-C746-8981-3279BA8B36FE}" type="parTrans" cxnId="{C8E1CB51-9DD8-2A40-B046-C55A78F17846}">
      <dgm:prSet/>
      <dgm:spPr/>
      <dgm:t>
        <a:bodyPr/>
        <a:lstStyle/>
        <a:p>
          <a:endParaRPr lang="it-IT"/>
        </a:p>
      </dgm:t>
    </dgm:pt>
    <dgm:pt modelId="{45376B72-73E7-BD49-BFAB-E0466BBAEC86}" type="sibTrans" cxnId="{C8E1CB51-9DD8-2A40-B046-C55A78F17846}">
      <dgm:prSet/>
      <dgm:spPr/>
      <dgm:t>
        <a:bodyPr/>
        <a:lstStyle/>
        <a:p>
          <a:endParaRPr lang="it-IT"/>
        </a:p>
      </dgm:t>
    </dgm:pt>
    <dgm:pt modelId="{6EC30100-E83F-F04A-A760-82185B7C1421}">
      <dgm:prSet/>
      <dgm:spPr/>
      <dgm:t>
        <a:bodyPr/>
        <a:lstStyle/>
        <a:p>
          <a:pPr rtl="0"/>
          <a:r>
            <a:rPr lang="it-IT" dirty="0" smtClean="0"/>
            <a:t>mancato possesso della qualifica di IAP;</a:t>
          </a:r>
          <a:endParaRPr lang="it-IT" dirty="0"/>
        </a:p>
      </dgm:t>
    </dgm:pt>
    <dgm:pt modelId="{4473100A-5977-0143-A36B-646F947CDA27}" type="parTrans" cxnId="{049CEEDD-E3EA-FE46-ABCB-0530D86D1194}">
      <dgm:prSet/>
      <dgm:spPr/>
      <dgm:t>
        <a:bodyPr/>
        <a:lstStyle/>
        <a:p>
          <a:endParaRPr lang="it-IT"/>
        </a:p>
      </dgm:t>
    </dgm:pt>
    <dgm:pt modelId="{B0190220-C44B-2146-929A-9EA87871DD98}" type="sibTrans" cxnId="{049CEEDD-E3EA-FE46-ABCB-0530D86D1194}">
      <dgm:prSet/>
      <dgm:spPr/>
      <dgm:t>
        <a:bodyPr/>
        <a:lstStyle/>
        <a:p>
          <a:endParaRPr lang="it-IT"/>
        </a:p>
      </dgm:t>
    </dgm:pt>
    <dgm:pt modelId="{4EC0A743-673B-9A41-967A-56EBCC4C43EA}">
      <dgm:prSet/>
      <dgm:spPr/>
      <dgm:t>
        <a:bodyPr/>
        <a:lstStyle/>
        <a:p>
          <a:pPr rtl="0"/>
          <a:r>
            <a:rPr lang="it-IT" dirty="0" smtClean="0"/>
            <a:t>mancato rispetto degli impegni stabiliti dal bando o degli obblighi di condizionalità;</a:t>
          </a:r>
          <a:endParaRPr lang="it-IT" dirty="0"/>
        </a:p>
      </dgm:t>
    </dgm:pt>
    <dgm:pt modelId="{849429F5-D25D-2842-B3BC-42CA9243C303}" type="parTrans" cxnId="{C658A85C-5A29-424A-A744-B4593E01339D}">
      <dgm:prSet/>
      <dgm:spPr/>
      <dgm:t>
        <a:bodyPr/>
        <a:lstStyle/>
        <a:p>
          <a:endParaRPr lang="it-IT"/>
        </a:p>
      </dgm:t>
    </dgm:pt>
    <dgm:pt modelId="{7404A45D-95A7-0344-B7F7-152467CDB40E}" type="sibTrans" cxnId="{C658A85C-5A29-424A-A744-B4593E01339D}">
      <dgm:prSet/>
      <dgm:spPr/>
      <dgm:t>
        <a:bodyPr/>
        <a:lstStyle/>
        <a:p>
          <a:endParaRPr lang="it-IT"/>
        </a:p>
      </dgm:t>
    </dgm:pt>
    <dgm:pt modelId="{18A7541E-6B44-6140-AACD-22D610002A10}">
      <dgm:prSet/>
      <dgm:spPr/>
      <dgm:t>
        <a:bodyPr/>
        <a:lstStyle/>
        <a:p>
          <a:pPr rtl="0"/>
          <a:r>
            <a:rPr lang="it-IT" dirty="0" smtClean="0"/>
            <a:t>inosservanza dei regolamenti UE;</a:t>
          </a:r>
          <a:endParaRPr lang="it-IT" dirty="0"/>
        </a:p>
      </dgm:t>
    </dgm:pt>
    <dgm:pt modelId="{FE5C1A2E-4F66-FC4A-A1D7-487D1872AA85}" type="parTrans" cxnId="{70635725-62FF-3D45-A6F3-8C8C3C7D3FC0}">
      <dgm:prSet/>
      <dgm:spPr/>
      <dgm:t>
        <a:bodyPr/>
        <a:lstStyle/>
        <a:p>
          <a:endParaRPr lang="it-IT"/>
        </a:p>
      </dgm:t>
    </dgm:pt>
    <dgm:pt modelId="{B3C18911-3956-3B4D-B957-5E0FE36D607B}" type="sibTrans" cxnId="{70635725-62FF-3D45-A6F3-8C8C3C7D3FC0}">
      <dgm:prSet/>
      <dgm:spPr/>
      <dgm:t>
        <a:bodyPr/>
        <a:lstStyle/>
        <a:p>
          <a:endParaRPr lang="it-IT"/>
        </a:p>
      </dgm:t>
    </dgm:pt>
    <dgm:pt modelId="{ED855CF2-02E6-0D4C-98B5-98F7A49D805E}">
      <dgm:prSet/>
      <dgm:spPr/>
      <dgm:t>
        <a:bodyPr/>
        <a:lstStyle/>
        <a:p>
          <a:pPr rtl="0"/>
          <a:r>
            <a:rPr lang="it-IT" dirty="0" smtClean="0"/>
            <a:t>sussistenza di informazioni antimafia </a:t>
          </a:r>
          <a:r>
            <a:rPr lang="it-IT" dirty="0" err="1" smtClean="0"/>
            <a:t>interdittive</a:t>
          </a:r>
          <a:r>
            <a:rPr lang="it-IT" dirty="0" smtClean="0"/>
            <a:t>. </a:t>
          </a:r>
          <a:endParaRPr lang="it-IT" dirty="0"/>
        </a:p>
      </dgm:t>
    </dgm:pt>
    <dgm:pt modelId="{CDAC78FF-D035-FE4D-BC8F-230D13BC2849}" type="parTrans" cxnId="{8761F591-CEEC-A149-8996-F6FBAA2B0D33}">
      <dgm:prSet/>
      <dgm:spPr/>
      <dgm:t>
        <a:bodyPr/>
        <a:lstStyle/>
        <a:p>
          <a:endParaRPr lang="it-IT"/>
        </a:p>
      </dgm:t>
    </dgm:pt>
    <dgm:pt modelId="{8253E410-F976-4847-BE46-B1E7CE70283B}" type="sibTrans" cxnId="{8761F591-CEEC-A149-8996-F6FBAA2B0D33}">
      <dgm:prSet/>
      <dgm:spPr/>
      <dgm:t>
        <a:bodyPr/>
        <a:lstStyle/>
        <a:p>
          <a:endParaRPr lang="it-IT"/>
        </a:p>
      </dgm:t>
    </dgm:pt>
    <dgm:pt modelId="{39595249-8BCD-EB42-BB61-C47761602BC6}" type="pres">
      <dgm:prSet presAssocID="{79EE06F2-3CF3-184F-B1BA-2E2BBCB8D65E}" presName="vert0" presStyleCnt="0">
        <dgm:presLayoutVars>
          <dgm:dir/>
          <dgm:animOne val="branch"/>
          <dgm:animLvl val="lvl"/>
        </dgm:presLayoutVars>
      </dgm:prSet>
      <dgm:spPr/>
      <dgm:t>
        <a:bodyPr/>
        <a:lstStyle/>
        <a:p>
          <a:endParaRPr lang="it-IT"/>
        </a:p>
      </dgm:t>
    </dgm:pt>
    <dgm:pt modelId="{0CFDD4E0-B79B-0A4F-8AC6-BC7E7BCDB098}" type="pres">
      <dgm:prSet presAssocID="{F37C9996-67AD-DD4F-B455-68FE08D83AF8}" presName="thickLine" presStyleLbl="alignNode1" presStyleIdx="0" presStyleCnt="1"/>
      <dgm:spPr/>
    </dgm:pt>
    <dgm:pt modelId="{6B82171D-6A2E-824A-92C1-4F24496B31C9}" type="pres">
      <dgm:prSet presAssocID="{F37C9996-67AD-DD4F-B455-68FE08D83AF8}" presName="horz1" presStyleCnt="0"/>
      <dgm:spPr/>
    </dgm:pt>
    <dgm:pt modelId="{F5BBE9BB-F84E-A94A-B24E-C2E38786D55D}" type="pres">
      <dgm:prSet presAssocID="{F37C9996-67AD-DD4F-B455-68FE08D83AF8}" presName="tx1" presStyleLbl="revTx" presStyleIdx="0" presStyleCnt="7"/>
      <dgm:spPr/>
      <dgm:t>
        <a:bodyPr/>
        <a:lstStyle/>
        <a:p>
          <a:endParaRPr lang="it-IT"/>
        </a:p>
      </dgm:t>
    </dgm:pt>
    <dgm:pt modelId="{AC0FD3F8-1323-C843-9D34-41709635A206}" type="pres">
      <dgm:prSet presAssocID="{F37C9996-67AD-DD4F-B455-68FE08D83AF8}" presName="vert1" presStyleCnt="0"/>
      <dgm:spPr/>
    </dgm:pt>
    <dgm:pt modelId="{7F9DA335-6B5C-114F-BE3E-B2620BB276BE}" type="pres">
      <dgm:prSet presAssocID="{B6CA3B14-85CB-174A-BC79-6DB7635DFD3B}" presName="vertSpace2a" presStyleCnt="0"/>
      <dgm:spPr/>
    </dgm:pt>
    <dgm:pt modelId="{EEBC7627-E96B-B144-B27E-5ADF11527086}" type="pres">
      <dgm:prSet presAssocID="{B6CA3B14-85CB-174A-BC79-6DB7635DFD3B}" presName="horz2" presStyleCnt="0"/>
      <dgm:spPr/>
    </dgm:pt>
    <dgm:pt modelId="{4B122791-DC5B-DC46-929F-8E9C784BB511}" type="pres">
      <dgm:prSet presAssocID="{B6CA3B14-85CB-174A-BC79-6DB7635DFD3B}" presName="horzSpace2" presStyleCnt="0"/>
      <dgm:spPr/>
    </dgm:pt>
    <dgm:pt modelId="{7C510E7F-F6B1-4846-9B82-85629B3BCAA7}" type="pres">
      <dgm:prSet presAssocID="{B6CA3B14-85CB-174A-BC79-6DB7635DFD3B}" presName="tx2" presStyleLbl="revTx" presStyleIdx="1" presStyleCnt="7"/>
      <dgm:spPr/>
      <dgm:t>
        <a:bodyPr/>
        <a:lstStyle/>
        <a:p>
          <a:endParaRPr lang="it-IT"/>
        </a:p>
      </dgm:t>
    </dgm:pt>
    <dgm:pt modelId="{89401F78-B00A-554E-8C72-9297238B7163}" type="pres">
      <dgm:prSet presAssocID="{B6CA3B14-85CB-174A-BC79-6DB7635DFD3B}" presName="vert2" presStyleCnt="0"/>
      <dgm:spPr/>
    </dgm:pt>
    <dgm:pt modelId="{D668E1D5-C497-EF42-88D8-268CEDC3F197}" type="pres">
      <dgm:prSet presAssocID="{B6CA3B14-85CB-174A-BC79-6DB7635DFD3B}" presName="thinLine2b" presStyleLbl="callout" presStyleIdx="0" presStyleCnt="6"/>
      <dgm:spPr/>
    </dgm:pt>
    <dgm:pt modelId="{FC531938-4637-6E4D-AE8C-CE7BB3C62379}" type="pres">
      <dgm:prSet presAssocID="{B6CA3B14-85CB-174A-BC79-6DB7635DFD3B}" presName="vertSpace2b" presStyleCnt="0"/>
      <dgm:spPr/>
    </dgm:pt>
    <dgm:pt modelId="{9CA58585-E201-234C-BE00-A52030676D1D}" type="pres">
      <dgm:prSet presAssocID="{DB96064D-671E-5C46-BC15-5B398451867D}" presName="horz2" presStyleCnt="0"/>
      <dgm:spPr/>
    </dgm:pt>
    <dgm:pt modelId="{2177B1EC-AD68-8149-8866-18D6D9109F61}" type="pres">
      <dgm:prSet presAssocID="{DB96064D-671E-5C46-BC15-5B398451867D}" presName="horzSpace2" presStyleCnt="0"/>
      <dgm:spPr/>
    </dgm:pt>
    <dgm:pt modelId="{9375F1AC-7CD2-9241-97D0-D2E74AB23CAB}" type="pres">
      <dgm:prSet presAssocID="{DB96064D-671E-5C46-BC15-5B398451867D}" presName="tx2" presStyleLbl="revTx" presStyleIdx="2" presStyleCnt="7"/>
      <dgm:spPr/>
      <dgm:t>
        <a:bodyPr/>
        <a:lstStyle/>
        <a:p>
          <a:endParaRPr lang="it-IT"/>
        </a:p>
      </dgm:t>
    </dgm:pt>
    <dgm:pt modelId="{E15C9BCB-21C2-7749-B409-18942A4CF10A}" type="pres">
      <dgm:prSet presAssocID="{DB96064D-671E-5C46-BC15-5B398451867D}" presName="vert2" presStyleCnt="0"/>
      <dgm:spPr/>
    </dgm:pt>
    <dgm:pt modelId="{3756D86B-4268-4D42-B20B-BA1BB66BDD3C}" type="pres">
      <dgm:prSet presAssocID="{DB96064D-671E-5C46-BC15-5B398451867D}" presName="thinLine2b" presStyleLbl="callout" presStyleIdx="1" presStyleCnt="6"/>
      <dgm:spPr/>
    </dgm:pt>
    <dgm:pt modelId="{0D9D6142-E739-E740-93A3-EC5E357C68AD}" type="pres">
      <dgm:prSet presAssocID="{DB96064D-671E-5C46-BC15-5B398451867D}" presName="vertSpace2b" presStyleCnt="0"/>
      <dgm:spPr/>
    </dgm:pt>
    <dgm:pt modelId="{EA1A33A8-7EA8-ED49-89A0-E09E4C60C6A5}" type="pres">
      <dgm:prSet presAssocID="{6EC30100-E83F-F04A-A760-82185B7C1421}" presName="horz2" presStyleCnt="0"/>
      <dgm:spPr/>
    </dgm:pt>
    <dgm:pt modelId="{F08E0FEE-A681-E241-9508-0BAB42E75F53}" type="pres">
      <dgm:prSet presAssocID="{6EC30100-E83F-F04A-A760-82185B7C1421}" presName="horzSpace2" presStyleCnt="0"/>
      <dgm:spPr/>
    </dgm:pt>
    <dgm:pt modelId="{012F8EB7-A046-6C4C-9114-C7543AF1ECDE}" type="pres">
      <dgm:prSet presAssocID="{6EC30100-E83F-F04A-A760-82185B7C1421}" presName="tx2" presStyleLbl="revTx" presStyleIdx="3" presStyleCnt="7"/>
      <dgm:spPr/>
      <dgm:t>
        <a:bodyPr/>
        <a:lstStyle/>
        <a:p>
          <a:endParaRPr lang="it-IT"/>
        </a:p>
      </dgm:t>
    </dgm:pt>
    <dgm:pt modelId="{715DE621-2759-1046-BB61-54D2870072C5}" type="pres">
      <dgm:prSet presAssocID="{6EC30100-E83F-F04A-A760-82185B7C1421}" presName="vert2" presStyleCnt="0"/>
      <dgm:spPr/>
    </dgm:pt>
    <dgm:pt modelId="{F308C690-C75D-EE43-81C4-984EBF93639A}" type="pres">
      <dgm:prSet presAssocID="{6EC30100-E83F-F04A-A760-82185B7C1421}" presName="thinLine2b" presStyleLbl="callout" presStyleIdx="2" presStyleCnt="6"/>
      <dgm:spPr/>
    </dgm:pt>
    <dgm:pt modelId="{4919DE45-1D82-0E48-B7A0-A38184B44673}" type="pres">
      <dgm:prSet presAssocID="{6EC30100-E83F-F04A-A760-82185B7C1421}" presName="vertSpace2b" presStyleCnt="0"/>
      <dgm:spPr/>
    </dgm:pt>
    <dgm:pt modelId="{DDBBECD5-B8E0-7643-8636-ACD4A320A650}" type="pres">
      <dgm:prSet presAssocID="{4EC0A743-673B-9A41-967A-56EBCC4C43EA}" presName="horz2" presStyleCnt="0"/>
      <dgm:spPr/>
    </dgm:pt>
    <dgm:pt modelId="{0F8D9DA3-0CA2-7A4E-AF3C-D12AA621F807}" type="pres">
      <dgm:prSet presAssocID="{4EC0A743-673B-9A41-967A-56EBCC4C43EA}" presName="horzSpace2" presStyleCnt="0"/>
      <dgm:spPr/>
    </dgm:pt>
    <dgm:pt modelId="{423FB34D-5BA1-2A43-9623-F05669154640}" type="pres">
      <dgm:prSet presAssocID="{4EC0A743-673B-9A41-967A-56EBCC4C43EA}" presName="tx2" presStyleLbl="revTx" presStyleIdx="4" presStyleCnt="7"/>
      <dgm:spPr/>
      <dgm:t>
        <a:bodyPr/>
        <a:lstStyle/>
        <a:p>
          <a:endParaRPr lang="it-IT"/>
        </a:p>
      </dgm:t>
    </dgm:pt>
    <dgm:pt modelId="{756B7863-AC33-CE42-BE29-CF2DA452DF18}" type="pres">
      <dgm:prSet presAssocID="{4EC0A743-673B-9A41-967A-56EBCC4C43EA}" presName="vert2" presStyleCnt="0"/>
      <dgm:spPr/>
    </dgm:pt>
    <dgm:pt modelId="{D9F58F06-7947-DF42-A4CF-5E32109E7684}" type="pres">
      <dgm:prSet presAssocID="{4EC0A743-673B-9A41-967A-56EBCC4C43EA}" presName="thinLine2b" presStyleLbl="callout" presStyleIdx="3" presStyleCnt="6"/>
      <dgm:spPr/>
    </dgm:pt>
    <dgm:pt modelId="{E9CFB138-F20D-6A4B-863C-665402555D23}" type="pres">
      <dgm:prSet presAssocID="{4EC0A743-673B-9A41-967A-56EBCC4C43EA}" presName="vertSpace2b" presStyleCnt="0"/>
      <dgm:spPr/>
    </dgm:pt>
    <dgm:pt modelId="{4F5E8797-CD43-144D-B2A4-0A5E9EC143E1}" type="pres">
      <dgm:prSet presAssocID="{18A7541E-6B44-6140-AACD-22D610002A10}" presName="horz2" presStyleCnt="0"/>
      <dgm:spPr/>
    </dgm:pt>
    <dgm:pt modelId="{91AD7920-8529-B645-8527-F48E06F8B199}" type="pres">
      <dgm:prSet presAssocID="{18A7541E-6B44-6140-AACD-22D610002A10}" presName="horzSpace2" presStyleCnt="0"/>
      <dgm:spPr/>
    </dgm:pt>
    <dgm:pt modelId="{D0432C69-7815-BB45-BD45-FAD146371B1F}" type="pres">
      <dgm:prSet presAssocID="{18A7541E-6B44-6140-AACD-22D610002A10}" presName="tx2" presStyleLbl="revTx" presStyleIdx="5" presStyleCnt="7"/>
      <dgm:spPr/>
      <dgm:t>
        <a:bodyPr/>
        <a:lstStyle/>
        <a:p>
          <a:endParaRPr lang="it-IT"/>
        </a:p>
      </dgm:t>
    </dgm:pt>
    <dgm:pt modelId="{00EA1FEC-D4B4-C94E-A6A2-2E4084CEAAE2}" type="pres">
      <dgm:prSet presAssocID="{18A7541E-6B44-6140-AACD-22D610002A10}" presName="vert2" presStyleCnt="0"/>
      <dgm:spPr/>
    </dgm:pt>
    <dgm:pt modelId="{D630624A-396E-3D44-AE07-B7CC6116BB61}" type="pres">
      <dgm:prSet presAssocID="{18A7541E-6B44-6140-AACD-22D610002A10}" presName="thinLine2b" presStyleLbl="callout" presStyleIdx="4" presStyleCnt="6"/>
      <dgm:spPr/>
    </dgm:pt>
    <dgm:pt modelId="{04CFC619-6D0D-364E-8533-DD9B5BCF24CA}" type="pres">
      <dgm:prSet presAssocID="{18A7541E-6B44-6140-AACD-22D610002A10}" presName="vertSpace2b" presStyleCnt="0"/>
      <dgm:spPr/>
    </dgm:pt>
    <dgm:pt modelId="{D1D56EBE-E4DC-2B45-A491-AB67B09B505E}" type="pres">
      <dgm:prSet presAssocID="{ED855CF2-02E6-0D4C-98B5-98F7A49D805E}" presName="horz2" presStyleCnt="0"/>
      <dgm:spPr/>
    </dgm:pt>
    <dgm:pt modelId="{9839E007-7B01-A547-B556-64B003695FAB}" type="pres">
      <dgm:prSet presAssocID="{ED855CF2-02E6-0D4C-98B5-98F7A49D805E}" presName="horzSpace2" presStyleCnt="0"/>
      <dgm:spPr/>
    </dgm:pt>
    <dgm:pt modelId="{F660E327-587F-234E-B44A-552B28E4B4FD}" type="pres">
      <dgm:prSet presAssocID="{ED855CF2-02E6-0D4C-98B5-98F7A49D805E}" presName="tx2" presStyleLbl="revTx" presStyleIdx="6" presStyleCnt="7"/>
      <dgm:spPr/>
      <dgm:t>
        <a:bodyPr/>
        <a:lstStyle/>
        <a:p>
          <a:endParaRPr lang="it-IT"/>
        </a:p>
      </dgm:t>
    </dgm:pt>
    <dgm:pt modelId="{6768E892-AECC-6A4E-98F5-FB726A2AD3EC}" type="pres">
      <dgm:prSet presAssocID="{ED855CF2-02E6-0D4C-98B5-98F7A49D805E}" presName="vert2" presStyleCnt="0"/>
      <dgm:spPr/>
    </dgm:pt>
    <dgm:pt modelId="{E22D18EB-F896-914E-A880-CD3DFB7CE4CF}" type="pres">
      <dgm:prSet presAssocID="{ED855CF2-02E6-0D4C-98B5-98F7A49D805E}" presName="thinLine2b" presStyleLbl="callout" presStyleIdx="5" presStyleCnt="6"/>
      <dgm:spPr/>
    </dgm:pt>
    <dgm:pt modelId="{CA802AB0-E2C8-2B4F-B598-355A115E84CE}" type="pres">
      <dgm:prSet presAssocID="{ED855CF2-02E6-0D4C-98B5-98F7A49D805E}" presName="vertSpace2b" presStyleCnt="0"/>
      <dgm:spPr/>
    </dgm:pt>
  </dgm:ptLst>
  <dgm:cxnLst>
    <dgm:cxn modelId="{8E93933A-115D-43B4-9017-BA089C2F7587}" type="presOf" srcId="{B6CA3B14-85CB-174A-BC79-6DB7635DFD3B}" destId="{7C510E7F-F6B1-4846-9B82-85629B3BCAA7}" srcOrd="0" destOrd="0" presId="urn:microsoft.com/office/officeart/2008/layout/LinedList"/>
    <dgm:cxn modelId="{049CEEDD-E3EA-FE46-ABCB-0530D86D1194}" srcId="{F37C9996-67AD-DD4F-B455-68FE08D83AF8}" destId="{6EC30100-E83F-F04A-A760-82185B7C1421}" srcOrd="2" destOrd="0" parTransId="{4473100A-5977-0143-A36B-646F947CDA27}" sibTransId="{B0190220-C44B-2146-929A-9EA87871DD98}"/>
    <dgm:cxn modelId="{4CFE5BF2-7FCA-40E1-8B6F-7894E82726F3}" type="presOf" srcId="{6EC30100-E83F-F04A-A760-82185B7C1421}" destId="{012F8EB7-A046-6C4C-9114-C7543AF1ECDE}" srcOrd="0" destOrd="0" presId="urn:microsoft.com/office/officeart/2008/layout/LinedList"/>
    <dgm:cxn modelId="{44D99C12-0431-4E64-A70B-B24374015C83}" type="presOf" srcId="{ED855CF2-02E6-0D4C-98B5-98F7A49D805E}" destId="{F660E327-587F-234E-B44A-552B28E4B4FD}" srcOrd="0" destOrd="0" presId="urn:microsoft.com/office/officeart/2008/layout/LinedList"/>
    <dgm:cxn modelId="{C658A85C-5A29-424A-A744-B4593E01339D}" srcId="{F37C9996-67AD-DD4F-B455-68FE08D83AF8}" destId="{4EC0A743-673B-9A41-967A-56EBCC4C43EA}" srcOrd="3" destOrd="0" parTransId="{849429F5-D25D-2842-B3BC-42CA9243C303}" sibTransId="{7404A45D-95A7-0344-B7F7-152467CDB40E}"/>
    <dgm:cxn modelId="{096BE970-322A-4E8D-8991-48B02FB64875}" type="presOf" srcId="{DB96064D-671E-5C46-BC15-5B398451867D}" destId="{9375F1AC-7CD2-9241-97D0-D2E74AB23CAB}" srcOrd="0" destOrd="0" presId="urn:microsoft.com/office/officeart/2008/layout/LinedList"/>
    <dgm:cxn modelId="{0FB414B8-4754-4848-9559-9920283E84B1}" type="presOf" srcId="{F37C9996-67AD-DD4F-B455-68FE08D83AF8}" destId="{F5BBE9BB-F84E-A94A-B24E-C2E38786D55D}" srcOrd="0" destOrd="0" presId="urn:microsoft.com/office/officeart/2008/layout/LinedList"/>
    <dgm:cxn modelId="{BD573AF6-B838-6A49-9EB5-A5EE557AF365}" srcId="{79EE06F2-3CF3-184F-B1BA-2E2BBCB8D65E}" destId="{F37C9996-67AD-DD4F-B455-68FE08D83AF8}" srcOrd="0" destOrd="0" parTransId="{72AF7E73-4882-5E46-BC03-490D8721EAF3}" sibTransId="{3E280160-FDB8-0246-8611-29CC3C247C30}"/>
    <dgm:cxn modelId="{8761F591-CEEC-A149-8996-F6FBAA2B0D33}" srcId="{F37C9996-67AD-DD4F-B455-68FE08D83AF8}" destId="{ED855CF2-02E6-0D4C-98B5-98F7A49D805E}" srcOrd="5" destOrd="0" parTransId="{CDAC78FF-D035-FE4D-BC8F-230D13BC2849}" sibTransId="{8253E410-F976-4847-BE46-B1E7CE70283B}"/>
    <dgm:cxn modelId="{77CD065F-5D0F-46C7-9126-FDBD42F24EC9}" type="presOf" srcId="{4EC0A743-673B-9A41-967A-56EBCC4C43EA}" destId="{423FB34D-5BA1-2A43-9623-F05669154640}" srcOrd="0" destOrd="0" presId="urn:microsoft.com/office/officeart/2008/layout/LinedList"/>
    <dgm:cxn modelId="{F09D0598-5053-4BDD-8036-03EE1C777E1C}" type="presOf" srcId="{18A7541E-6B44-6140-AACD-22D610002A10}" destId="{D0432C69-7815-BB45-BD45-FAD146371B1F}" srcOrd="0" destOrd="0" presId="urn:microsoft.com/office/officeart/2008/layout/LinedList"/>
    <dgm:cxn modelId="{70635725-62FF-3D45-A6F3-8C8C3C7D3FC0}" srcId="{F37C9996-67AD-DD4F-B455-68FE08D83AF8}" destId="{18A7541E-6B44-6140-AACD-22D610002A10}" srcOrd="4" destOrd="0" parTransId="{FE5C1A2E-4F66-FC4A-A1D7-487D1872AA85}" sibTransId="{B3C18911-3956-3B4D-B957-5E0FE36D607B}"/>
    <dgm:cxn modelId="{162E77D3-D571-447E-8A37-4D5ABB20AC44}" type="presOf" srcId="{79EE06F2-3CF3-184F-B1BA-2E2BBCB8D65E}" destId="{39595249-8BCD-EB42-BB61-C47761602BC6}" srcOrd="0" destOrd="0" presId="urn:microsoft.com/office/officeart/2008/layout/LinedList"/>
    <dgm:cxn modelId="{C8E1CB51-9DD8-2A40-B046-C55A78F17846}" srcId="{F37C9996-67AD-DD4F-B455-68FE08D83AF8}" destId="{DB96064D-671E-5C46-BC15-5B398451867D}" srcOrd="1" destOrd="0" parTransId="{84D1C40F-E722-C746-8981-3279BA8B36FE}" sibTransId="{45376B72-73E7-BD49-BFAB-E0466BBAEC86}"/>
    <dgm:cxn modelId="{E59B7993-9EB7-744A-84B7-D22DDD1490DD}" srcId="{F37C9996-67AD-DD4F-B455-68FE08D83AF8}" destId="{B6CA3B14-85CB-174A-BC79-6DB7635DFD3B}" srcOrd="0" destOrd="0" parTransId="{0DA3629B-25E7-054A-8740-18F91B64C796}" sibTransId="{76BCE97F-ABB1-0F4B-9BF1-5755174D6129}"/>
    <dgm:cxn modelId="{E811ACD8-A555-4BE5-8F82-D494AD870549}" type="presParOf" srcId="{39595249-8BCD-EB42-BB61-C47761602BC6}" destId="{0CFDD4E0-B79B-0A4F-8AC6-BC7E7BCDB098}" srcOrd="0" destOrd="0" presId="urn:microsoft.com/office/officeart/2008/layout/LinedList"/>
    <dgm:cxn modelId="{00836001-BA6B-435D-BF93-AF4297E357C3}" type="presParOf" srcId="{39595249-8BCD-EB42-BB61-C47761602BC6}" destId="{6B82171D-6A2E-824A-92C1-4F24496B31C9}" srcOrd="1" destOrd="0" presId="urn:microsoft.com/office/officeart/2008/layout/LinedList"/>
    <dgm:cxn modelId="{125DC11C-A725-4C44-9E7C-892EE8010E97}" type="presParOf" srcId="{6B82171D-6A2E-824A-92C1-4F24496B31C9}" destId="{F5BBE9BB-F84E-A94A-B24E-C2E38786D55D}" srcOrd="0" destOrd="0" presId="urn:microsoft.com/office/officeart/2008/layout/LinedList"/>
    <dgm:cxn modelId="{359D5E67-A0CB-4A30-84F4-47ED4CD460E7}" type="presParOf" srcId="{6B82171D-6A2E-824A-92C1-4F24496B31C9}" destId="{AC0FD3F8-1323-C843-9D34-41709635A206}" srcOrd="1" destOrd="0" presId="urn:microsoft.com/office/officeart/2008/layout/LinedList"/>
    <dgm:cxn modelId="{9A31C27E-8848-4E8C-8EC1-768F626D7784}" type="presParOf" srcId="{AC0FD3F8-1323-C843-9D34-41709635A206}" destId="{7F9DA335-6B5C-114F-BE3E-B2620BB276BE}" srcOrd="0" destOrd="0" presId="urn:microsoft.com/office/officeart/2008/layout/LinedList"/>
    <dgm:cxn modelId="{BBBE4288-D148-4757-AC74-E33253CDD0F3}" type="presParOf" srcId="{AC0FD3F8-1323-C843-9D34-41709635A206}" destId="{EEBC7627-E96B-B144-B27E-5ADF11527086}" srcOrd="1" destOrd="0" presId="urn:microsoft.com/office/officeart/2008/layout/LinedList"/>
    <dgm:cxn modelId="{C5B81251-9A44-4E0B-825C-D6A5B8597989}" type="presParOf" srcId="{EEBC7627-E96B-B144-B27E-5ADF11527086}" destId="{4B122791-DC5B-DC46-929F-8E9C784BB511}" srcOrd="0" destOrd="0" presId="urn:microsoft.com/office/officeart/2008/layout/LinedList"/>
    <dgm:cxn modelId="{F7196659-79EA-4AB2-BD70-1EB0FBD94510}" type="presParOf" srcId="{EEBC7627-E96B-B144-B27E-5ADF11527086}" destId="{7C510E7F-F6B1-4846-9B82-85629B3BCAA7}" srcOrd="1" destOrd="0" presId="urn:microsoft.com/office/officeart/2008/layout/LinedList"/>
    <dgm:cxn modelId="{43945C40-5E65-437C-BF4B-3AC96507B196}" type="presParOf" srcId="{EEBC7627-E96B-B144-B27E-5ADF11527086}" destId="{89401F78-B00A-554E-8C72-9297238B7163}" srcOrd="2" destOrd="0" presId="urn:microsoft.com/office/officeart/2008/layout/LinedList"/>
    <dgm:cxn modelId="{25159F1D-9581-439C-A1AC-1936B3E04C15}" type="presParOf" srcId="{AC0FD3F8-1323-C843-9D34-41709635A206}" destId="{D668E1D5-C497-EF42-88D8-268CEDC3F197}" srcOrd="2" destOrd="0" presId="urn:microsoft.com/office/officeart/2008/layout/LinedList"/>
    <dgm:cxn modelId="{523E219A-2AD7-4E02-8FE6-3039F244388E}" type="presParOf" srcId="{AC0FD3F8-1323-C843-9D34-41709635A206}" destId="{FC531938-4637-6E4D-AE8C-CE7BB3C62379}" srcOrd="3" destOrd="0" presId="urn:microsoft.com/office/officeart/2008/layout/LinedList"/>
    <dgm:cxn modelId="{95BC577E-9E32-4DF9-8B72-45D5E3C39C8C}" type="presParOf" srcId="{AC0FD3F8-1323-C843-9D34-41709635A206}" destId="{9CA58585-E201-234C-BE00-A52030676D1D}" srcOrd="4" destOrd="0" presId="urn:microsoft.com/office/officeart/2008/layout/LinedList"/>
    <dgm:cxn modelId="{B040DD52-1CA9-4590-8E0C-CFC1EB5C8C0C}" type="presParOf" srcId="{9CA58585-E201-234C-BE00-A52030676D1D}" destId="{2177B1EC-AD68-8149-8866-18D6D9109F61}" srcOrd="0" destOrd="0" presId="urn:microsoft.com/office/officeart/2008/layout/LinedList"/>
    <dgm:cxn modelId="{43A3D04E-E4D0-49A2-8833-2BA91A821CC1}" type="presParOf" srcId="{9CA58585-E201-234C-BE00-A52030676D1D}" destId="{9375F1AC-7CD2-9241-97D0-D2E74AB23CAB}" srcOrd="1" destOrd="0" presId="urn:microsoft.com/office/officeart/2008/layout/LinedList"/>
    <dgm:cxn modelId="{B1A8A161-422F-4F95-B6E1-6DB6DF66A5C6}" type="presParOf" srcId="{9CA58585-E201-234C-BE00-A52030676D1D}" destId="{E15C9BCB-21C2-7749-B409-18942A4CF10A}" srcOrd="2" destOrd="0" presId="urn:microsoft.com/office/officeart/2008/layout/LinedList"/>
    <dgm:cxn modelId="{EF103798-BC06-482F-BD9B-66F8218BD7A3}" type="presParOf" srcId="{AC0FD3F8-1323-C843-9D34-41709635A206}" destId="{3756D86B-4268-4D42-B20B-BA1BB66BDD3C}" srcOrd="5" destOrd="0" presId="urn:microsoft.com/office/officeart/2008/layout/LinedList"/>
    <dgm:cxn modelId="{3F13A549-1C7B-412A-818F-18E349E7A93B}" type="presParOf" srcId="{AC0FD3F8-1323-C843-9D34-41709635A206}" destId="{0D9D6142-E739-E740-93A3-EC5E357C68AD}" srcOrd="6" destOrd="0" presId="urn:microsoft.com/office/officeart/2008/layout/LinedList"/>
    <dgm:cxn modelId="{C6A95119-98E8-4C6E-B2AE-A842C5EFF8EA}" type="presParOf" srcId="{AC0FD3F8-1323-C843-9D34-41709635A206}" destId="{EA1A33A8-7EA8-ED49-89A0-E09E4C60C6A5}" srcOrd="7" destOrd="0" presId="urn:microsoft.com/office/officeart/2008/layout/LinedList"/>
    <dgm:cxn modelId="{6E7385BF-D5EF-434B-A0A0-6719ED59C91A}" type="presParOf" srcId="{EA1A33A8-7EA8-ED49-89A0-E09E4C60C6A5}" destId="{F08E0FEE-A681-E241-9508-0BAB42E75F53}" srcOrd="0" destOrd="0" presId="urn:microsoft.com/office/officeart/2008/layout/LinedList"/>
    <dgm:cxn modelId="{414266F0-CBE2-4C19-B4D3-3F11451E2672}" type="presParOf" srcId="{EA1A33A8-7EA8-ED49-89A0-E09E4C60C6A5}" destId="{012F8EB7-A046-6C4C-9114-C7543AF1ECDE}" srcOrd="1" destOrd="0" presId="urn:microsoft.com/office/officeart/2008/layout/LinedList"/>
    <dgm:cxn modelId="{E5718EAD-A6E0-4015-B287-BA374A461BE1}" type="presParOf" srcId="{EA1A33A8-7EA8-ED49-89A0-E09E4C60C6A5}" destId="{715DE621-2759-1046-BB61-54D2870072C5}" srcOrd="2" destOrd="0" presId="urn:microsoft.com/office/officeart/2008/layout/LinedList"/>
    <dgm:cxn modelId="{FBDC1575-06E6-45F6-AF31-BBE70AE03C1A}" type="presParOf" srcId="{AC0FD3F8-1323-C843-9D34-41709635A206}" destId="{F308C690-C75D-EE43-81C4-984EBF93639A}" srcOrd="8" destOrd="0" presId="urn:microsoft.com/office/officeart/2008/layout/LinedList"/>
    <dgm:cxn modelId="{1D222B5A-7FC7-4EE4-8B4B-B9ACA0BBE725}" type="presParOf" srcId="{AC0FD3F8-1323-C843-9D34-41709635A206}" destId="{4919DE45-1D82-0E48-B7A0-A38184B44673}" srcOrd="9" destOrd="0" presId="urn:microsoft.com/office/officeart/2008/layout/LinedList"/>
    <dgm:cxn modelId="{895C0680-6F84-4713-8320-DF12DD2EABD3}" type="presParOf" srcId="{AC0FD3F8-1323-C843-9D34-41709635A206}" destId="{DDBBECD5-B8E0-7643-8636-ACD4A320A650}" srcOrd="10" destOrd="0" presId="urn:microsoft.com/office/officeart/2008/layout/LinedList"/>
    <dgm:cxn modelId="{FAD985FD-BDBC-4A22-99BC-E0A160DA7C4C}" type="presParOf" srcId="{DDBBECD5-B8E0-7643-8636-ACD4A320A650}" destId="{0F8D9DA3-0CA2-7A4E-AF3C-D12AA621F807}" srcOrd="0" destOrd="0" presId="urn:microsoft.com/office/officeart/2008/layout/LinedList"/>
    <dgm:cxn modelId="{91A314E5-155F-4E26-9A10-EA02757C87E0}" type="presParOf" srcId="{DDBBECD5-B8E0-7643-8636-ACD4A320A650}" destId="{423FB34D-5BA1-2A43-9623-F05669154640}" srcOrd="1" destOrd="0" presId="urn:microsoft.com/office/officeart/2008/layout/LinedList"/>
    <dgm:cxn modelId="{A09607B4-3FA5-4040-B89E-F8A6E0538B82}" type="presParOf" srcId="{DDBBECD5-B8E0-7643-8636-ACD4A320A650}" destId="{756B7863-AC33-CE42-BE29-CF2DA452DF18}" srcOrd="2" destOrd="0" presId="urn:microsoft.com/office/officeart/2008/layout/LinedList"/>
    <dgm:cxn modelId="{CF78BCFF-18EE-4B6B-AC36-115E64CD57C5}" type="presParOf" srcId="{AC0FD3F8-1323-C843-9D34-41709635A206}" destId="{D9F58F06-7947-DF42-A4CF-5E32109E7684}" srcOrd="11" destOrd="0" presId="urn:microsoft.com/office/officeart/2008/layout/LinedList"/>
    <dgm:cxn modelId="{97B3B056-3A59-4E03-BE2E-E689A3207051}" type="presParOf" srcId="{AC0FD3F8-1323-C843-9D34-41709635A206}" destId="{E9CFB138-F20D-6A4B-863C-665402555D23}" srcOrd="12" destOrd="0" presId="urn:microsoft.com/office/officeart/2008/layout/LinedList"/>
    <dgm:cxn modelId="{7E16AB59-288C-401B-BDDA-4002378E460C}" type="presParOf" srcId="{AC0FD3F8-1323-C843-9D34-41709635A206}" destId="{4F5E8797-CD43-144D-B2A4-0A5E9EC143E1}" srcOrd="13" destOrd="0" presId="urn:microsoft.com/office/officeart/2008/layout/LinedList"/>
    <dgm:cxn modelId="{7F4006FE-647E-41E5-A03E-4D694C9D0E59}" type="presParOf" srcId="{4F5E8797-CD43-144D-B2A4-0A5E9EC143E1}" destId="{91AD7920-8529-B645-8527-F48E06F8B199}" srcOrd="0" destOrd="0" presId="urn:microsoft.com/office/officeart/2008/layout/LinedList"/>
    <dgm:cxn modelId="{59FCB91A-2217-4C7D-9C35-9FDEA6B8BE55}" type="presParOf" srcId="{4F5E8797-CD43-144D-B2A4-0A5E9EC143E1}" destId="{D0432C69-7815-BB45-BD45-FAD146371B1F}" srcOrd="1" destOrd="0" presId="urn:microsoft.com/office/officeart/2008/layout/LinedList"/>
    <dgm:cxn modelId="{DE97CA29-2185-42A0-99B7-4EB8BBF6D6D9}" type="presParOf" srcId="{4F5E8797-CD43-144D-B2A4-0A5E9EC143E1}" destId="{00EA1FEC-D4B4-C94E-A6A2-2E4084CEAAE2}" srcOrd="2" destOrd="0" presId="urn:microsoft.com/office/officeart/2008/layout/LinedList"/>
    <dgm:cxn modelId="{24EBB0AD-65D1-4BA4-81FB-8535A01851C2}" type="presParOf" srcId="{AC0FD3F8-1323-C843-9D34-41709635A206}" destId="{D630624A-396E-3D44-AE07-B7CC6116BB61}" srcOrd="14" destOrd="0" presId="urn:microsoft.com/office/officeart/2008/layout/LinedList"/>
    <dgm:cxn modelId="{DF028700-71EF-4F27-877C-576DAB30B703}" type="presParOf" srcId="{AC0FD3F8-1323-C843-9D34-41709635A206}" destId="{04CFC619-6D0D-364E-8533-DD9B5BCF24CA}" srcOrd="15" destOrd="0" presId="urn:microsoft.com/office/officeart/2008/layout/LinedList"/>
    <dgm:cxn modelId="{EBF19051-BCB8-4855-8F5E-65A1A7E7DEED}" type="presParOf" srcId="{AC0FD3F8-1323-C843-9D34-41709635A206}" destId="{D1D56EBE-E4DC-2B45-A491-AB67B09B505E}" srcOrd="16" destOrd="0" presId="urn:microsoft.com/office/officeart/2008/layout/LinedList"/>
    <dgm:cxn modelId="{E6EA9C54-46F4-4CE8-82A3-2AC4CD429CB6}" type="presParOf" srcId="{D1D56EBE-E4DC-2B45-A491-AB67B09B505E}" destId="{9839E007-7B01-A547-B556-64B003695FAB}" srcOrd="0" destOrd="0" presId="urn:microsoft.com/office/officeart/2008/layout/LinedList"/>
    <dgm:cxn modelId="{66C15114-17FD-4792-93D1-13D32AE8CDDF}" type="presParOf" srcId="{D1D56EBE-E4DC-2B45-A491-AB67B09B505E}" destId="{F660E327-587F-234E-B44A-552B28E4B4FD}" srcOrd="1" destOrd="0" presId="urn:microsoft.com/office/officeart/2008/layout/LinedList"/>
    <dgm:cxn modelId="{3A7898A8-4BF7-473E-933F-B3CC4A9238D1}" type="presParOf" srcId="{D1D56EBE-E4DC-2B45-A491-AB67B09B505E}" destId="{6768E892-AECC-6A4E-98F5-FB726A2AD3EC}" srcOrd="2" destOrd="0" presId="urn:microsoft.com/office/officeart/2008/layout/LinedList"/>
    <dgm:cxn modelId="{C348FFA5-4CF2-4607-AFDE-61C9ED7A2977}" type="presParOf" srcId="{AC0FD3F8-1323-C843-9D34-41709635A206}" destId="{E22D18EB-F896-914E-A880-CD3DFB7CE4CF}" srcOrd="17" destOrd="0" presId="urn:microsoft.com/office/officeart/2008/layout/LinedList"/>
    <dgm:cxn modelId="{C75AC101-1246-4927-9556-E35D805FD77D}" type="presParOf" srcId="{AC0FD3F8-1323-C843-9D34-41709635A206}" destId="{CA802AB0-E2C8-2B4F-B598-355A115E84CE}"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D22C738-81EA-0346-A181-19A64A232B0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6FAC6C9A-6E15-3F42-9206-2D909C3E64B3}">
      <dgm:prSet/>
      <dgm:spPr/>
      <dgm:t>
        <a:bodyPr/>
        <a:lstStyle/>
        <a:p>
          <a:pPr rtl="0"/>
          <a:r>
            <a:rPr lang="it-IT" b="1" dirty="0" smtClean="0">
              <a:solidFill>
                <a:srgbClr val="1F497D"/>
              </a:solidFill>
            </a:rPr>
            <a:t>CASI DI IRREGOLARITA</a:t>
          </a:r>
          <a:r>
            <a:rPr lang="it-IT" altLang="ja-JP" b="1" dirty="0" smtClean="0">
              <a:solidFill>
                <a:srgbClr val="1F497D"/>
              </a:solidFill>
            </a:rPr>
            <a:t>’</a:t>
          </a:r>
          <a:r>
            <a:rPr lang="it-IT" b="1" dirty="0" smtClean="0">
              <a:solidFill>
                <a:srgbClr val="1F497D"/>
              </a:solidFill>
            </a:rPr>
            <a:t> FEAGA</a:t>
          </a:r>
          <a:endParaRPr lang="it-IT" dirty="0">
            <a:solidFill>
              <a:srgbClr val="1F497D"/>
            </a:solidFill>
          </a:endParaRPr>
        </a:p>
      </dgm:t>
    </dgm:pt>
    <dgm:pt modelId="{E216E704-A426-EB4B-83FB-BBFEE3ED07EE}" type="parTrans" cxnId="{819E40C4-7A54-FA4F-BD78-90F91CDBF3BF}">
      <dgm:prSet/>
      <dgm:spPr/>
      <dgm:t>
        <a:bodyPr/>
        <a:lstStyle/>
        <a:p>
          <a:endParaRPr lang="it-IT"/>
        </a:p>
      </dgm:t>
    </dgm:pt>
    <dgm:pt modelId="{E59FE5AC-5366-454C-BA0D-41719DFE27F2}" type="sibTrans" cxnId="{819E40C4-7A54-FA4F-BD78-90F91CDBF3BF}">
      <dgm:prSet/>
      <dgm:spPr/>
      <dgm:t>
        <a:bodyPr/>
        <a:lstStyle/>
        <a:p>
          <a:endParaRPr lang="it-IT"/>
        </a:p>
      </dgm:t>
    </dgm:pt>
    <dgm:pt modelId="{88DFD78A-E790-FE4A-9A07-62720D3A9B31}">
      <dgm:prSet/>
      <dgm:spPr/>
      <dgm:t>
        <a:bodyPr/>
        <a:lstStyle/>
        <a:p>
          <a:pPr rtl="0"/>
          <a:r>
            <a:rPr lang="it-IT" dirty="0" smtClean="0"/>
            <a:t>dichiarazione in domanda di terreni confiscati,</a:t>
          </a:r>
          <a:endParaRPr lang="it-IT" dirty="0"/>
        </a:p>
      </dgm:t>
    </dgm:pt>
    <dgm:pt modelId="{0E112072-24BF-8140-898E-1AB47238D3FC}" type="parTrans" cxnId="{A686E8DA-8357-1841-BC9F-E4269B8FFE63}">
      <dgm:prSet/>
      <dgm:spPr/>
      <dgm:t>
        <a:bodyPr/>
        <a:lstStyle/>
        <a:p>
          <a:endParaRPr lang="it-IT"/>
        </a:p>
      </dgm:t>
    </dgm:pt>
    <dgm:pt modelId="{3BF7D205-4281-CA4B-92F3-4EF57E97E814}" type="sibTrans" cxnId="{A686E8DA-8357-1841-BC9F-E4269B8FFE63}">
      <dgm:prSet/>
      <dgm:spPr/>
      <dgm:t>
        <a:bodyPr/>
        <a:lstStyle/>
        <a:p>
          <a:endParaRPr lang="it-IT"/>
        </a:p>
      </dgm:t>
    </dgm:pt>
    <dgm:pt modelId="{42CB30BE-D999-A642-AD8A-96122153717C}">
      <dgm:prSet/>
      <dgm:spPr/>
      <dgm:t>
        <a:bodyPr/>
        <a:lstStyle/>
        <a:p>
          <a:pPr rtl="0"/>
          <a:r>
            <a:rPr lang="it-IT" dirty="0" smtClean="0"/>
            <a:t>appartenenti ad enti pubblici o a privati ignari;</a:t>
          </a:r>
          <a:endParaRPr lang="it-IT" dirty="0"/>
        </a:p>
      </dgm:t>
    </dgm:pt>
    <dgm:pt modelId="{427559BE-C67B-E749-8862-9C3AC0E6BB0F}" type="parTrans" cxnId="{613345D8-4642-CC4A-8837-D7CCEEE9BF78}">
      <dgm:prSet/>
      <dgm:spPr/>
      <dgm:t>
        <a:bodyPr/>
        <a:lstStyle/>
        <a:p>
          <a:endParaRPr lang="it-IT"/>
        </a:p>
      </dgm:t>
    </dgm:pt>
    <dgm:pt modelId="{AE8E0FD1-3096-E447-A06F-B048BF0384E6}" type="sibTrans" cxnId="{613345D8-4642-CC4A-8837-D7CCEEE9BF78}">
      <dgm:prSet/>
      <dgm:spPr/>
      <dgm:t>
        <a:bodyPr/>
        <a:lstStyle/>
        <a:p>
          <a:endParaRPr lang="it-IT"/>
        </a:p>
      </dgm:t>
    </dgm:pt>
    <dgm:pt modelId="{B4F74146-6852-C149-847C-124ABBD44D7F}">
      <dgm:prSet/>
      <dgm:spPr/>
      <dgm:t>
        <a:bodyPr/>
        <a:lstStyle/>
        <a:p>
          <a:pPr rtl="0"/>
          <a:r>
            <a:rPr lang="it-IT" dirty="0" smtClean="0"/>
            <a:t>presentazione di domande da parte di soggetti sottoposti a misure di prevenzione;</a:t>
          </a:r>
          <a:endParaRPr lang="it-IT" dirty="0"/>
        </a:p>
      </dgm:t>
    </dgm:pt>
    <dgm:pt modelId="{715D41CD-3E45-4B43-B36F-3612C06325B1}" type="parTrans" cxnId="{10F07C8E-81D6-DB47-BA6E-5DA02C79B533}">
      <dgm:prSet/>
      <dgm:spPr/>
      <dgm:t>
        <a:bodyPr/>
        <a:lstStyle/>
        <a:p>
          <a:endParaRPr lang="it-IT"/>
        </a:p>
      </dgm:t>
    </dgm:pt>
    <dgm:pt modelId="{7E826DF6-7A3E-3148-BBF0-DAF6016EEBC3}" type="sibTrans" cxnId="{10F07C8E-81D6-DB47-BA6E-5DA02C79B533}">
      <dgm:prSet/>
      <dgm:spPr/>
      <dgm:t>
        <a:bodyPr/>
        <a:lstStyle/>
        <a:p>
          <a:endParaRPr lang="it-IT"/>
        </a:p>
      </dgm:t>
    </dgm:pt>
    <dgm:pt modelId="{33CA4341-5A29-B14F-B46B-6AB749C77B14}">
      <dgm:prSet/>
      <dgm:spPr/>
      <dgm:t>
        <a:bodyPr/>
        <a:lstStyle/>
        <a:p>
          <a:pPr rtl="0"/>
          <a:r>
            <a:rPr lang="it-IT" dirty="0" smtClean="0"/>
            <a:t>utilizzo di titoli di conduzione falsi, stipulati con soggetti deceduti o non conformi alla normativa;</a:t>
          </a:r>
          <a:endParaRPr lang="it-IT" dirty="0"/>
        </a:p>
      </dgm:t>
    </dgm:pt>
    <dgm:pt modelId="{8B15DA66-AB10-C249-8496-00633DB64C4C}" type="parTrans" cxnId="{5F7DF284-4D77-0641-8DF9-3ED88F97EEF7}">
      <dgm:prSet/>
      <dgm:spPr/>
      <dgm:t>
        <a:bodyPr/>
        <a:lstStyle/>
        <a:p>
          <a:endParaRPr lang="it-IT"/>
        </a:p>
      </dgm:t>
    </dgm:pt>
    <dgm:pt modelId="{3D20AF24-491E-DD4C-8AAA-25739D8B4E5A}" type="sibTrans" cxnId="{5F7DF284-4D77-0641-8DF9-3ED88F97EEF7}">
      <dgm:prSet/>
      <dgm:spPr/>
      <dgm:t>
        <a:bodyPr/>
        <a:lstStyle/>
        <a:p>
          <a:endParaRPr lang="it-IT"/>
        </a:p>
      </dgm:t>
    </dgm:pt>
    <dgm:pt modelId="{CE6E6C9E-0583-F341-82CC-195955980F6B}">
      <dgm:prSet/>
      <dgm:spPr/>
      <dgm:t>
        <a:bodyPr/>
        <a:lstStyle/>
        <a:p>
          <a:pPr rtl="0"/>
          <a:r>
            <a:rPr lang="it-IT" dirty="0" smtClean="0"/>
            <a:t>domande non sottoscritte.</a:t>
          </a:r>
          <a:endParaRPr lang="it-IT" dirty="0"/>
        </a:p>
      </dgm:t>
    </dgm:pt>
    <dgm:pt modelId="{C78B6B1E-55EA-724E-974D-A74445915CB5}" type="parTrans" cxnId="{AA16FBD0-B2C4-2348-BDD2-8A1675DE8C51}">
      <dgm:prSet/>
      <dgm:spPr/>
      <dgm:t>
        <a:bodyPr/>
        <a:lstStyle/>
        <a:p>
          <a:endParaRPr lang="it-IT"/>
        </a:p>
      </dgm:t>
    </dgm:pt>
    <dgm:pt modelId="{2D2A8FC8-BC05-0D4A-BD2B-B880C6B0042E}" type="sibTrans" cxnId="{AA16FBD0-B2C4-2348-BDD2-8A1675DE8C51}">
      <dgm:prSet/>
      <dgm:spPr/>
      <dgm:t>
        <a:bodyPr/>
        <a:lstStyle/>
        <a:p>
          <a:endParaRPr lang="it-IT"/>
        </a:p>
      </dgm:t>
    </dgm:pt>
    <dgm:pt modelId="{CBF4F64B-EE77-DC44-AEFC-A776D82D4015}" type="pres">
      <dgm:prSet presAssocID="{6D22C738-81EA-0346-A181-19A64A232B02}" presName="vert0" presStyleCnt="0">
        <dgm:presLayoutVars>
          <dgm:dir/>
          <dgm:animOne val="branch"/>
          <dgm:animLvl val="lvl"/>
        </dgm:presLayoutVars>
      </dgm:prSet>
      <dgm:spPr/>
      <dgm:t>
        <a:bodyPr/>
        <a:lstStyle/>
        <a:p>
          <a:endParaRPr lang="it-IT"/>
        </a:p>
      </dgm:t>
    </dgm:pt>
    <dgm:pt modelId="{C5BCD322-4FE3-BD4D-B2E7-C82628062238}" type="pres">
      <dgm:prSet presAssocID="{6FAC6C9A-6E15-3F42-9206-2D909C3E64B3}" presName="thickLine" presStyleLbl="alignNode1" presStyleIdx="0" presStyleCnt="1"/>
      <dgm:spPr/>
    </dgm:pt>
    <dgm:pt modelId="{C59F4C85-A81F-3C43-8040-D04808DEAD7E}" type="pres">
      <dgm:prSet presAssocID="{6FAC6C9A-6E15-3F42-9206-2D909C3E64B3}" presName="horz1" presStyleCnt="0"/>
      <dgm:spPr/>
    </dgm:pt>
    <dgm:pt modelId="{10C03418-B3E9-244B-8F1C-16D1E844A3B9}" type="pres">
      <dgm:prSet presAssocID="{6FAC6C9A-6E15-3F42-9206-2D909C3E64B3}" presName="tx1" presStyleLbl="revTx" presStyleIdx="0" presStyleCnt="6"/>
      <dgm:spPr/>
      <dgm:t>
        <a:bodyPr/>
        <a:lstStyle/>
        <a:p>
          <a:endParaRPr lang="it-IT"/>
        </a:p>
      </dgm:t>
    </dgm:pt>
    <dgm:pt modelId="{59CD019D-189C-7A4B-AFA4-5FA622607317}" type="pres">
      <dgm:prSet presAssocID="{6FAC6C9A-6E15-3F42-9206-2D909C3E64B3}" presName="vert1" presStyleCnt="0"/>
      <dgm:spPr/>
    </dgm:pt>
    <dgm:pt modelId="{5F288400-D09B-9D45-8900-9E68800AD939}" type="pres">
      <dgm:prSet presAssocID="{88DFD78A-E790-FE4A-9A07-62720D3A9B31}" presName="vertSpace2a" presStyleCnt="0"/>
      <dgm:spPr/>
    </dgm:pt>
    <dgm:pt modelId="{DE19BA26-6CFC-9E4A-A4C7-D1C25FCAB479}" type="pres">
      <dgm:prSet presAssocID="{88DFD78A-E790-FE4A-9A07-62720D3A9B31}" presName="horz2" presStyleCnt="0"/>
      <dgm:spPr/>
    </dgm:pt>
    <dgm:pt modelId="{BE1DFEE9-05E9-8949-AF1D-24BCEC24A7BB}" type="pres">
      <dgm:prSet presAssocID="{88DFD78A-E790-FE4A-9A07-62720D3A9B31}" presName="horzSpace2" presStyleCnt="0"/>
      <dgm:spPr/>
    </dgm:pt>
    <dgm:pt modelId="{937D6549-D281-D74C-A0A8-632769FF3D02}" type="pres">
      <dgm:prSet presAssocID="{88DFD78A-E790-FE4A-9A07-62720D3A9B31}" presName="tx2" presStyleLbl="revTx" presStyleIdx="1" presStyleCnt="6"/>
      <dgm:spPr/>
      <dgm:t>
        <a:bodyPr/>
        <a:lstStyle/>
        <a:p>
          <a:endParaRPr lang="it-IT"/>
        </a:p>
      </dgm:t>
    </dgm:pt>
    <dgm:pt modelId="{5E82A191-B396-C94E-BC94-DFEED206840C}" type="pres">
      <dgm:prSet presAssocID="{88DFD78A-E790-FE4A-9A07-62720D3A9B31}" presName="vert2" presStyleCnt="0"/>
      <dgm:spPr/>
    </dgm:pt>
    <dgm:pt modelId="{28345EC0-3BDD-6B4F-86E2-F96F8D1FD9A9}" type="pres">
      <dgm:prSet presAssocID="{88DFD78A-E790-FE4A-9A07-62720D3A9B31}" presName="thinLine2b" presStyleLbl="callout" presStyleIdx="0" presStyleCnt="5"/>
      <dgm:spPr/>
    </dgm:pt>
    <dgm:pt modelId="{6F90458C-5060-914C-A2A9-B352EBBD3FD8}" type="pres">
      <dgm:prSet presAssocID="{88DFD78A-E790-FE4A-9A07-62720D3A9B31}" presName="vertSpace2b" presStyleCnt="0"/>
      <dgm:spPr/>
    </dgm:pt>
    <dgm:pt modelId="{80158CF4-879A-8F4B-AB32-0A81706819E0}" type="pres">
      <dgm:prSet presAssocID="{42CB30BE-D999-A642-AD8A-96122153717C}" presName="horz2" presStyleCnt="0"/>
      <dgm:spPr/>
    </dgm:pt>
    <dgm:pt modelId="{D929796E-6278-E841-9804-41399BFC95F9}" type="pres">
      <dgm:prSet presAssocID="{42CB30BE-D999-A642-AD8A-96122153717C}" presName="horzSpace2" presStyleCnt="0"/>
      <dgm:spPr/>
    </dgm:pt>
    <dgm:pt modelId="{32DBF20C-0445-CE4B-934A-98DF8D8627B1}" type="pres">
      <dgm:prSet presAssocID="{42CB30BE-D999-A642-AD8A-96122153717C}" presName="tx2" presStyleLbl="revTx" presStyleIdx="2" presStyleCnt="6"/>
      <dgm:spPr/>
      <dgm:t>
        <a:bodyPr/>
        <a:lstStyle/>
        <a:p>
          <a:endParaRPr lang="it-IT"/>
        </a:p>
      </dgm:t>
    </dgm:pt>
    <dgm:pt modelId="{3494B112-A9C0-684C-BF40-8A60CD2FBC12}" type="pres">
      <dgm:prSet presAssocID="{42CB30BE-D999-A642-AD8A-96122153717C}" presName="vert2" presStyleCnt="0"/>
      <dgm:spPr/>
    </dgm:pt>
    <dgm:pt modelId="{B06EC698-0C34-EF4B-8AEF-4E29F0A845C3}" type="pres">
      <dgm:prSet presAssocID="{42CB30BE-D999-A642-AD8A-96122153717C}" presName="thinLine2b" presStyleLbl="callout" presStyleIdx="1" presStyleCnt="5"/>
      <dgm:spPr/>
    </dgm:pt>
    <dgm:pt modelId="{153466AE-A300-A946-96C6-941F738FEADF}" type="pres">
      <dgm:prSet presAssocID="{42CB30BE-D999-A642-AD8A-96122153717C}" presName="vertSpace2b" presStyleCnt="0"/>
      <dgm:spPr/>
    </dgm:pt>
    <dgm:pt modelId="{77874A81-CC86-FE4A-B0C4-F2978DAA838D}" type="pres">
      <dgm:prSet presAssocID="{B4F74146-6852-C149-847C-124ABBD44D7F}" presName="horz2" presStyleCnt="0"/>
      <dgm:spPr/>
    </dgm:pt>
    <dgm:pt modelId="{3F730CA3-E597-3B4B-8758-921A866A3A56}" type="pres">
      <dgm:prSet presAssocID="{B4F74146-6852-C149-847C-124ABBD44D7F}" presName="horzSpace2" presStyleCnt="0"/>
      <dgm:spPr/>
    </dgm:pt>
    <dgm:pt modelId="{CFC76423-5D08-5747-8749-E0458E83CDE7}" type="pres">
      <dgm:prSet presAssocID="{B4F74146-6852-C149-847C-124ABBD44D7F}" presName="tx2" presStyleLbl="revTx" presStyleIdx="3" presStyleCnt="6"/>
      <dgm:spPr/>
      <dgm:t>
        <a:bodyPr/>
        <a:lstStyle/>
        <a:p>
          <a:endParaRPr lang="it-IT"/>
        </a:p>
      </dgm:t>
    </dgm:pt>
    <dgm:pt modelId="{F41752C9-0130-314A-B198-3AD7182B59B1}" type="pres">
      <dgm:prSet presAssocID="{B4F74146-6852-C149-847C-124ABBD44D7F}" presName="vert2" presStyleCnt="0"/>
      <dgm:spPr/>
    </dgm:pt>
    <dgm:pt modelId="{A5F6B83E-4A12-4A42-BEFC-748457936183}" type="pres">
      <dgm:prSet presAssocID="{B4F74146-6852-C149-847C-124ABBD44D7F}" presName="thinLine2b" presStyleLbl="callout" presStyleIdx="2" presStyleCnt="5"/>
      <dgm:spPr/>
    </dgm:pt>
    <dgm:pt modelId="{05F7AC47-B741-9F43-B5EA-1027CA3A9558}" type="pres">
      <dgm:prSet presAssocID="{B4F74146-6852-C149-847C-124ABBD44D7F}" presName="vertSpace2b" presStyleCnt="0"/>
      <dgm:spPr/>
    </dgm:pt>
    <dgm:pt modelId="{B4D7FE86-8D0A-9740-8802-CE2EA9B3EC9F}" type="pres">
      <dgm:prSet presAssocID="{33CA4341-5A29-B14F-B46B-6AB749C77B14}" presName="horz2" presStyleCnt="0"/>
      <dgm:spPr/>
    </dgm:pt>
    <dgm:pt modelId="{41B07B8A-869C-BC47-A0E0-5B3C279CAA1E}" type="pres">
      <dgm:prSet presAssocID="{33CA4341-5A29-B14F-B46B-6AB749C77B14}" presName="horzSpace2" presStyleCnt="0"/>
      <dgm:spPr/>
    </dgm:pt>
    <dgm:pt modelId="{7551FD9C-D73A-3344-A215-3651F1418397}" type="pres">
      <dgm:prSet presAssocID="{33CA4341-5A29-B14F-B46B-6AB749C77B14}" presName="tx2" presStyleLbl="revTx" presStyleIdx="4" presStyleCnt="6"/>
      <dgm:spPr/>
      <dgm:t>
        <a:bodyPr/>
        <a:lstStyle/>
        <a:p>
          <a:endParaRPr lang="it-IT"/>
        </a:p>
      </dgm:t>
    </dgm:pt>
    <dgm:pt modelId="{EB65990D-3F62-9A4D-A32D-3C0592B8C4DB}" type="pres">
      <dgm:prSet presAssocID="{33CA4341-5A29-B14F-B46B-6AB749C77B14}" presName="vert2" presStyleCnt="0"/>
      <dgm:spPr/>
    </dgm:pt>
    <dgm:pt modelId="{3327D35A-C18E-5C49-A2FC-1A7316547890}" type="pres">
      <dgm:prSet presAssocID="{33CA4341-5A29-B14F-B46B-6AB749C77B14}" presName="thinLine2b" presStyleLbl="callout" presStyleIdx="3" presStyleCnt="5"/>
      <dgm:spPr/>
    </dgm:pt>
    <dgm:pt modelId="{81085D20-92A7-BB42-A4ED-37C093C94B79}" type="pres">
      <dgm:prSet presAssocID="{33CA4341-5A29-B14F-B46B-6AB749C77B14}" presName="vertSpace2b" presStyleCnt="0"/>
      <dgm:spPr/>
    </dgm:pt>
    <dgm:pt modelId="{A4EFF3A4-2F04-E241-A42B-1E4696A2F475}" type="pres">
      <dgm:prSet presAssocID="{CE6E6C9E-0583-F341-82CC-195955980F6B}" presName="horz2" presStyleCnt="0"/>
      <dgm:spPr/>
    </dgm:pt>
    <dgm:pt modelId="{4A2AE0F4-F11D-4244-964F-30F1159D9B82}" type="pres">
      <dgm:prSet presAssocID="{CE6E6C9E-0583-F341-82CC-195955980F6B}" presName="horzSpace2" presStyleCnt="0"/>
      <dgm:spPr/>
    </dgm:pt>
    <dgm:pt modelId="{3911B162-AA0C-D64C-81AE-523820857518}" type="pres">
      <dgm:prSet presAssocID="{CE6E6C9E-0583-F341-82CC-195955980F6B}" presName="tx2" presStyleLbl="revTx" presStyleIdx="5" presStyleCnt="6"/>
      <dgm:spPr/>
      <dgm:t>
        <a:bodyPr/>
        <a:lstStyle/>
        <a:p>
          <a:endParaRPr lang="it-IT"/>
        </a:p>
      </dgm:t>
    </dgm:pt>
    <dgm:pt modelId="{41BAAC65-6ADC-5341-8EAD-771AC5DF5EB7}" type="pres">
      <dgm:prSet presAssocID="{CE6E6C9E-0583-F341-82CC-195955980F6B}" presName="vert2" presStyleCnt="0"/>
      <dgm:spPr/>
    </dgm:pt>
    <dgm:pt modelId="{FE57A229-4C75-2E48-89D1-93D4FAE3708E}" type="pres">
      <dgm:prSet presAssocID="{CE6E6C9E-0583-F341-82CC-195955980F6B}" presName="thinLine2b" presStyleLbl="callout" presStyleIdx="4" presStyleCnt="5"/>
      <dgm:spPr/>
    </dgm:pt>
    <dgm:pt modelId="{96F4867C-DB18-2246-9557-65C268A794E1}" type="pres">
      <dgm:prSet presAssocID="{CE6E6C9E-0583-F341-82CC-195955980F6B}" presName="vertSpace2b" presStyleCnt="0"/>
      <dgm:spPr/>
    </dgm:pt>
  </dgm:ptLst>
  <dgm:cxnLst>
    <dgm:cxn modelId="{259115D1-A68F-4620-87C7-C71C51EDB88A}" type="presOf" srcId="{B4F74146-6852-C149-847C-124ABBD44D7F}" destId="{CFC76423-5D08-5747-8749-E0458E83CDE7}" srcOrd="0" destOrd="0" presId="urn:microsoft.com/office/officeart/2008/layout/LinedList"/>
    <dgm:cxn modelId="{F2A59938-24C7-4E83-86B0-6DBC44C667FF}" type="presOf" srcId="{33CA4341-5A29-B14F-B46B-6AB749C77B14}" destId="{7551FD9C-D73A-3344-A215-3651F1418397}" srcOrd="0" destOrd="0" presId="urn:microsoft.com/office/officeart/2008/layout/LinedList"/>
    <dgm:cxn modelId="{787B5450-4ED9-4F45-A96A-C9CB21F1D0DE}" type="presOf" srcId="{42CB30BE-D999-A642-AD8A-96122153717C}" destId="{32DBF20C-0445-CE4B-934A-98DF8D8627B1}" srcOrd="0" destOrd="0" presId="urn:microsoft.com/office/officeart/2008/layout/LinedList"/>
    <dgm:cxn modelId="{613345D8-4642-CC4A-8837-D7CCEEE9BF78}" srcId="{6FAC6C9A-6E15-3F42-9206-2D909C3E64B3}" destId="{42CB30BE-D999-A642-AD8A-96122153717C}" srcOrd="1" destOrd="0" parTransId="{427559BE-C67B-E749-8862-9C3AC0E6BB0F}" sibTransId="{AE8E0FD1-3096-E447-A06F-B048BF0384E6}"/>
    <dgm:cxn modelId="{5F7DF284-4D77-0641-8DF9-3ED88F97EEF7}" srcId="{6FAC6C9A-6E15-3F42-9206-2D909C3E64B3}" destId="{33CA4341-5A29-B14F-B46B-6AB749C77B14}" srcOrd="3" destOrd="0" parTransId="{8B15DA66-AB10-C249-8496-00633DB64C4C}" sibTransId="{3D20AF24-491E-DD4C-8AAA-25739D8B4E5A}"/>
    <dgm:cxn modelId="{10F07C8E-81D6-DB47-BA6E-5DA02C79B533}" srcId="{6FAC6C9A-6E15-3F42-9206-2D909C3E64B3}" destId="{B4F74146-6852-C149-847C-124ABBD44D7F}" srcOrd="2" destOrd="0" parTransId="{715D41CD-3E45-4B43-B36F-3612C06325B1}" sibTransId="{7E826DF6-7A3E-3148-BBF0-DAF6016EEBC3}"/>
    <dgm:cxn modelId="{62789738-94B0-4197-A291-09233600287C}" type="presOf" srcId="{CE6E6C9E-0583-F341-82CC-195955980F6B}" destId="{3911B162-AA0C-D64C-81AE-523820857518}" srcOrd="0" destOrd="0" presId="urn:microsoft.com/office/officeart/2008/layout/LinedList"/>
    <dgm:cxn modelId="{01C5A212-E71E-4160-9CAA-88E6E8B18D25}" type="presOf" srcId="{6D22C738-81EA-0346-A181-19A64A232B02}" destId="{CBF4F64B-EE77-DC44-AEFC-A776D82D4015}" srcOrd="0" destOrd="0" presId="urn:microsoft.com/office/officeart/2008/layout/LinedList"/>
    <dgm:cxn modelId="{819E40C4-7A54-FA4F-BD78-90F91CDBF3BF}" srcId="{6D22C738-81EA-0346-A181-19A64A232B02}" destId="{6FAC6C9A-6E15-3F42-9206-2D909C3E64B3}" srcOrd="0" destOrd="0" parTransId="{E216E704-A426-EB4B-83FB-BBFEE3ED07EE}" sibTransId="{E59FE5AC-5366-454C-BA0D-41719DFE27F2}"/>
    <dgm:cxn modelId="{60997D95-83D5-44BB-9082-B901F05ACEB7}" type="presOf" srcId="{6FAC6C9A-6E15-3F42-9206-2D909C3E64B3}" destId="{10C03418-B3E9-244B-8F1C-16D1E844A3B9}" srcOrd="0" destOrd="0" presId="urn:microsoft.com/office/officeart/2008/layout/LinedList"/>
    <dgm:cxn modelId="{AA16FBD0-B2C4-2348-BDD2-8A1675DE8C51}" srcId="{6FAC6C9A-6E15-3F42-9206-2D909C3E64B3}" destId="{CE6E6C9E-0583-F341-82CC-195955980F6B}" srcOrd="4" destOrd="0" parTransId="{C78B6B1E-55EA-724E-974D-A74445915CB5}" sibTransId="{2D2A8FC8-BC05-0D4A-BD2B-B880C6B0042E}"/>
    <dgm:cxn modelId="{17C8EB5B-FBEE-4156-A7D7-A85063C1055B}" type="presOf" srcId="{88DFD78A-E790-FE4A-9A07-62720D3A9B31}" destId="{937D6549-D281-D74C-A0A8-632769FF3D02}" srcOrd="0" destOrd="0" presId="urn:microsoft.com/office/officeart/2008/layout/LinedList"/>
    <dgm:cxn modelId="{A686E8DA-8357-1841-BC9F-E4269B8FFE63}" srcId="{6FAC6C9A-6E15-3F42-9206-2D909C3E64B3}" destId="{88DFD78A-E790-FE4A-9A07-62720D3A9B31}" srcOrd="0" destOrd="0" parTransId="{0E112072-24BF-8140-898E-1AB47238D3FC}" sibTransId="{3BF7D205-4281-CA4B-92F3-4EF57E97E814}"/>
    <dgm:cxn modelId="{B84B8607-E56F-4E35-BC0A-D9F1EF5B4093}" type="presParOf" srcId="{CBF4F64B-EE77-DC44-AEFC-A776D82D4015}" destId="{C5BCD322-4FE3-BD4D-B2E7-C82628062238}" srcOrd="0" destOrd="0" presId="urn:microsoft.com/office/officeart/2008/layout/LinedList"/>
    <dgm:cxn modelId="{1DF6E753-DC39-4AF8-BEFC-ED737E7B7355}" type="presParOf" srcId="{CBF4F64B-EE77-DC44-AEFC-A776D82D4015}" destId="{C59F4C85-A81F-3C43-8040-D04808DEAD7E}" srcOrd="1" destOrd="0" presId="urn:microsoft.com/office/officeart/2008/layout/LinedList"/>
    <dgm:cxn modelId="{F7E2167F-AE78-49C0-85A6-9EF0B3B35995}" type="presParOf" srcId="{C59F4C85-A81F-3C43-8040-D04808DEAD7E}" destId="{10C03418-B3E9-244B-8F1C-16D1E844A3B9}" srcOrd="0" destOrd="0" presId="urn:microsoft.com/office/officeart/2008/layout/LinedList"/>
    <dgm:cxn modelId="{C94D8C5D-C753-473C-804B-FF58E1494AFD}" type="presParOf" srcId="{C59F4C85-A81F-3C43-8040-D04808DEAD7E}" destId="{59CD019D-189C-7A4B-AFA4-5FA622607317}" srcOrd="1" destOrd="0" presId="urn:microsoft.com/office/officeart/2008/layout/LinedList"/>
    <dgm:cxn modelId="{04F7BD23-682B-4EEE-8225-5E3AD72CD9A0}" type="presParOf" srcId="{59CD019D-189C-7A4B-AFA4-5FA622607317}" destId="{5F288400-D09B-9D45-8900-9E68800AD939}" srcOrd="0" destOrd="0" presId="urn:microsoft.com/office/officeart/2008/layout/LinedList"/>
    <dgm:cxn modelId="{901B4B20-B740-4F13-B1AF-4354DB96C131}" type="presParOf" srcId="{59CD019D-189C-7A4B-AFA4-5FA622607317}" destId="{DE19BA26-6CFC-9E4A-A4C7-D1C25FCAB479}" srcOrd="1" destOrd="0" presId="urn:microsoft.com/office/officeart/2008/layout/LinedList"/>
    <dgm:cxn modelId="{7CDF7A4C-C322-4938-8C1B-BBA8C2B274D5}" type="presParOf" srcId="{DE19BA26-6CFC-9E4A-A4C7-D1C25FCAB479}" destId="{BE1DFEE9-05E9-8949-AF1D-24BCEC24A7BB}" srcOrd="0" destOrd="0" presId="urn:microsoft.com/office/officeart/2008/layout/LinedList"/>
    <dgm:cxn modelId="{E384FD27-30BB-4DF9-87C6-446535403567}" type="presParOf" srcId="{DE19BA26-6CFC-9E4A-A4C7-D1C25FCAB479}" destId="{937D6549-D281-D74C-A0A8-632769FF3D02}" srcOrd="1" destOrd="0" presId="urn:microsoft.com/office/officeart/2008/layout/LinedList"/>
    <dgm:cxn modelId="{65FEE51E-D3F5-4612-AB6A-CE89C50E8A4B}" type="presParOf" srcId="{DE19BA26-6CFC-9E4A-A4C7-D1C25FCAB479}" destId="{5E82A191-B396-C94E-BC94-DFEED206840C}" srcOrd="2" destOrd="0" presId="urn:microsoft.com/office/officeart/2008/layout/LinedList"/>
    <dgm:cxn modelId="{7126DD02-071A-481F-9345-167BF53210EF}" type="presParOf" srcId="{59CD019D-189C-7A4B-AFA4-5FA622607317}" destId="{28345EC0-3BDD-6B4F-86E2-F96F8D1FD9A9}" srcOrd="2" destOrd="0" presId="urn:microsoft.com/office/officeart/2008/layout/LinedList"/>
    <dgm:cxn modelId="{3E636C0D-5C88-4A28-AEC9-B12D3FAEDBA4}" type="presParOf" srcId="{59CD019D-189C-7A4B-AFA4-5FA622607317}" destId="{6F90458C-5060-914C-A2A9-B352EBBD3FD8}" srcOrd="3" destOrd="0" presId="urn:microsoft.com/office/officeart/2008/layout/LinedList"/>
    <dgm:cxn modelId="{691A9B70-65C4-489E-83D3-23CCADAAF131}" type="presParOf" srcId="{59CD019D-189C-7A4B-AFA4-5FA622607317}" destId="{80158CF4-879A-8F4B-AB32-0A81706819E0}" srcOrd="4" destOrd="0" presId="urn:microsoft.com/office/officeart/2008/layout/LinedList"/>
    <dgm:cxn modelId="{CB5FFB1E-06E2-43BE-A833-67E92E956703}" type="presParOf" srcId="{80158CF4-879A-8F4B-AB32-0A81706819E0}" destId="{D929796E-6278-E841-9804-41399BFC95F9}" srcOrd="0" destOrd="0" presId="urn:microsoft.com/office/officeart/2008/layout/LinedList"/>
    <dgm:cxn modelId="{698A95F5-8F15-4A2B-B3E4-CD9F73D8E77D}" type="presParOf" srcId="{80158CF4-879A-8F4B-AB32-0A81706819E0}" destId="{32DBF20C-0445-CE4B-934A-98DF8D8627B1}" srcOrd="1" destOrd="0" presId="urn:microsoft.com/office/officeart/2008/layout/LinedList"/>
    <dgm:cxn modelId="{AD117ED7-57D2-47EF-865E-AC5B0F62D591}" type="presParOf" srcId="{80158CF4-879A-8F4B-AB32-0A81706819E0}" destId="{3494B112-A9C0-684C-BF40-8A60CD2FBC12}" srcOrd="2" destOrd="0" presId="urn:microsoft.com/office/officeart/2008/layout/LinedList"/>
    <dgm:cxn modelId="{1082CDBE-1EA1-4676-AFE7-785DEA4DD046}" type="presParOf" srcId="{59CD019D-189C-7A4B-AFA4-5FA622607317}" destId="{B06EC698-0C34-EF4B-8AEF-4E29F0A845C3}" srcOrd="5" destOrd="0" presId="urn:microsoft.com/office/officeart/2008/layout/LinedList"/>
    <dgm:cxn modelId="{B730D502-819C-4DF0-A0F1-FC5BBE812DDE}" type="presParOf" srcId="{59CD019D-189C-7A4B-AFA4-5FA622607317}" destId="{153466AE-A300-A946-96C6-941F738FEADF}" srcOrd="6" destOrd="0" presId="urn:microsoft.com/office/officeart/2008/layout/LinedList"/>
    <dgm:cxn modelId="{55DA7BF4-C917-41D7-AFCA-C34CB9DE311F}" type="presParOf" srcId="{59CD019D-189C-7A4B-AFA4-5FA622607317}" destId="{77874A81-CC86-FE4A-B0C4-F2978DAA838D}" srcOrd="7" destOrd="0" presId="urn:microsoft.com/office/officeart/2008/layout/LinedList"/>
    <dgm:cxn modelId="{A49050F8-6F00-4BE8-B9B3-28F28E85B112}" type="presParOf" srcId="{77874A81-CC86-FE4A-B0C4-F2978DAA838D}" destId="{3F730CA3-E597-3B4B-8758-921A866A3A56}" srcOrd="0" destOrd="0" presId="urn:microsoft.com/office/officeart/2008/layout/LinedList"/>
    <dgm:cxn modelId="{852117D1-E916-44BB-A574-47134C0DC090}" type="presParOf" srcId="{77874A81-CC86-FE4A-B0C4-F2978DAA838D}" destId="{CFC76423-5D08-5747-8749-E0458E83CDE7}" srcOrd="1" destOrd="0" presId="urn:microsoft.com/office/officeart/2008/layout/LinedList"/>
    <dgm:cxn modelId="{AF33132F-4185-4BB7-9CD7-D65866A04F5D}" type="presParOf" srcId="{77874A81-CC86-FE4A-B0C4-F2978DAA838D}" destId="{F41752C9-0130-314A-B198-3AD7182B59B1}" srcOrd="2" destOrd="0" presId="urn:microsoft.com/office/officeart/2008/layout/LinedList"/>
    <dgm:cxn modelId="{0BE55DDF-3B61-4FBD-ADCC-9451636CE084}" type="presParOf" srcId="{59CD019D-189C-7A4B-AFA4-5FA622607317}" destId="{A5F6B83E-4A12-4A42-BEFC-748457936183}" srcOrd="8" destOrd="0" presId="urn:microsoft.com/office/officeart/2008/layout/LinedList"/>
    <dgm:cxn modelId="{DD886DBB-83A5-43AC-B60B-354B87E29EC9}" type="presParOf" srcId="{59CD019D-189C-7A4B-AFA4-5FA622607317}" destId="{05F7AC47-B741-9F43-B5EA-1027CA3A9558}" srcOrd="9" destOrd="0" presId="urn:microsoft.com/office/officeart/2008/layout/LinedList"/>
    <dgm:cxn modelId="{01295E7A-1A5A-4854-805B-11D9E540DBC0}" type="presParOf" srcId="{59CD019D-189C-7A4B-AFA4-5FA622607317}" destId="{B4D7FE86-8D0A-9740-8802-CE2EA9B3EC9F}" srcOrd="10" destOrd="0" presId="urn:microsoft.com/office/officeart/2008/layout/LinedList"/>
    <dgm:cxn modelId="{178BB40A-5A95-47BC-8B9C-4F3C6F1C8C22}" type="presParOf" srcId="{B4D7FE86-8D0A-9740-8802-CE2EA9B3EC9F}" destId="{41B07B8A-869C-BC47-A0E0-5B3C279CAA1E}" srcOrd="0" destOrd="0" presId="urn:microsoft.com/office/officeart/2008/layout/LinedList"/>
    <dgm:cxn modelId="{357CA451-3E77-423F-9AB2-015D8B543353}" type="presParOf" srcId="{B4D7FE86-8D0A-9740-8802-CE2EA9B3EC9F}" destId="{7551FD9C-D73A-3344-A215-3651F1418397}" srcOrd="1" destOrd="0" presId="urn:microsoft.com/office/officeart/2008/layout/LinedList"/>
    <dgm:cxn modelId="{565863C5-1615-4376-8ADF-F12D0ECDBC12}" type="presParOf" srcId="{B4D7FE86-8D0A-9740-8802-CE2EA9B3EC9F}" destId="{EB65990D-3F62-9A4D-A32D-3C0592B8C4DB}" srcOrd="2" destOrd="0" presId="urn:microsoft.com/office/officeart/2008/layout/LinedList"/>
    <dgm:cxn modelId="{EB3767AE-EFC6-409D-914C-406525091D87}" type="presParOf" srcId="{59CD019D-189C-7A4B-AFA4-5FA622607317}" destId="{3327D35A-C18E-5C49-A2FC-1A7316547890}" srcOrd="11" destOrd="0" presId="urn:microsoft.com/office/officeart/2008/layout/LinedList"/>
    <dgm:cxn modelId="{ADC8D52A-EA2A-48C4-A35A-A5274ACE6E6B}" type="presParOf" srcId="{59CD019D-189C-7A4B-AFA4-5FA622607317}" destId="{81085D20-92A7-BB42-A4ED-37C093C94B79}" srcOrd="12" destOrd="0" presId="urn:microsoft.com/office/officeart/2008/layout/LinedList"/>
    <dgm:cxn modelId="{CA2641A5-3225-4E91-BF4B-823832CE967B}" type="presParOf" srcId="{59CD019D-189C-7A4B-AFA4-5FA622607317}" destId="{A4EFF3A4-2F04-E241-A42B-1E4696A2F475}" srcOrd="13" destOrd="0" presId="urn:microsoft.com/office/officeart/2008/layout/LinedList"/>
    <dgm:cxn modelId="{51B2A242-4F0D-4FC3-AA4C-A026F9D52291}" type="presParOf" srcId="{A4EFF3A4-2F04-E241-A42B-1E4696A2F475}" destId="{4A2AE0F4-F11D-4244-964F-30F1159D9B82}" srcOrd="0" destOrd="0" presId="urn:microsoft.com/office/officeart/2008/layout/LinedList"/>
    <dgm:cxn modelId="{25F62EFA-8EF8-409B-AF89-76F60BC56044}" type="presParOf" srcId="{A4EFF3A4-2F04-E241-A42B-1E4696A2F475}" destId="{3911B162-AA0C-D64C-81AE-523820857518}" srcOrd="1" destOrd="0" presId="urn:microsoft.com/office/officeart/2008/layout/LinedList"/>
    <dgm:cxn modelId="{D4E0C792-9850-4DA8-BC74-CAA0958FD201}" type="presParOf" srcId="{A4EFF3A4-2F04-E241-A42B-1E4696A2F475}" destId="{41BAAC65-6ADC-5341-8EAD-771AC5DF5EB7}" srcOrd="2" destOrd="0" presId="urn:microsoft.com/office/officeart/2008/layout/LinedList"/>
    <dgm:cxn modelId="{61397936-2E11-4DE1-9FEF-5EC1DC914FB6}" type="presParOf" srcId="{59CD019D-189C-7A4B-AFA4-5FA622607317}" destId="{FE57A229-4C75-2E48-89D1-93D4FAE3708E}" srcOrd="14" destOrd="0" presId="urn:microsoft.com/office/officeart/2008/layout/LinedList"/>
    <dgm:cxn modelId="{8B871A0D-A0A0-428F-A3D7-C5D03FB3B4C6}" type="presParOf" srcId="{59CD019D-189C-7A4B-AFA4-5FA622607317}" destId="{96F4867C-DB18-2246-9557-65C268A794E1}"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D4CE19B-1B74-0F46-BC1B-5EE07536C9EE}"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it-IT"/>
        </a:p>
      </dgm:t>
    </dgm:pt>
    <dgm:pt modelId="{504C7FE5-7EC6-5847-B989-29C3195245EF}">
      <dgm:prSet/>
      <dgm:spPr/>
      <dgm:t>
        <a:bodyPr/>
        <a:lstStyle/>
        <a:p>
          <a:pPr rtl="0"/>
          <a:r>
            <a:rPr lang="it-IT" b="1" dirty="0" smtClean="0">
              <a:solidFill>
                <a:srgbClr val="1F497D"/>
              </a:solidFill>
            </a:rPr>
            <a:t>MISURE DI CONTRASTO</a:t>
          </a:r>
          <a:endParaRPr lang="it-IT" dirty="0">
            <a:solidFill>
              <a:srgbClr val="1F497D"/>
            </a:solidFill>
          </a:endParaRPr>
        </a:p>
      </dgm:t>
    </dgm:pt>
    <dgm:pt modelId="{B2DF82C4-E0BB-234F-A2E7-A12A553BB4AC}" type="parTrans" cxnId="{6A199987-C471-7A40-8112-E10E9E58A75C}">
      <dgm:prSet/>
      <dgm:spPr/>
      <dgm:t>
        <a:bodyPr/>
        <a:lstStyle/>
        <a:p>
          <a:endParaRPr lang="it-IT"/>
        </a:p>
      </dgm:t>
    </dgm:pt>
    <dgm:pt modelId="{D9CC90B3-54B7-0848-8A23-6A7DD6EBF7B6}" type="sibTrans" cxnId="{6A199987-C471-7A40-8112-E10E9E58A75C}">
      <dgm:prSet/>
      <dgm:spPr/>
      <dgm:t>
        <a:bodyPr/>
        <a:lstStyle/>
        <a:p>
          <a:endParaRPr lang="it-IT"/>
        </a:p>
      </dgm:t>
    </dgm:pt>
    <dgm:pt modelId="{3EE8E9C9-5174-7742-A170-C99C41BC0BDD}">
      <dgm:prSet/>
      <dgm:spPr/>
      <dgm:t>
        <a:bodyPr/>
        <a:lstStyle/>
        <a:p>
          <a:pPr rtl="0"/>
          <a:r>
            <a:rPr lang="it-IT" dirty="0" smtClean="0"/>
            <a:t>avvio dei </a:t>
          </a:r>
          <a:r>
            <a:rPr lang="it-IT" b="1" dirty="0" smtClean="0"/>
            <a:t>recuperi coattivi</a:t>
          </a:r>
          <a:r>
            <a:rPr lang="it-IT" dirty="0" smtClean="0"/>
            <a:t> mediante </a:t>
          </a:r>
          <a:r>
            <a:rPr lang="it-IT" u="sng" dirty="0" smtClean="0"/>
            <a:t>ingiunzioni e pignoramenti</a:t>
          </a:r>
          <a:r>
            <a:rPr lang="it-IT" dirty="0" smtClean="0"/>
            <a:t> (con ingente impegno di risorse economiche e strumentali);</a:t>
          </a:r>
          <a:endParaRPr lang="it-IT" dirty="0"/>
        </a:p>
      </dgm:t>
    </dgm:pt>
    <dgm:pt modelId="{668784BE-3BB9-9C48-8598-B20EB760103B}" type="parTrans" cxnId="{1D0B04BF-1473-6B4A-9245-C1DD162233DF}">
      <dgm:prSet/>
      <dgm:spPr/>
      <dgm:t>
        <a:bodyPr/>
        <a:lstStyle/>
        <a:p>
          <a:endParaRPr lang="it-IT"/>
        </a:p>
      </dgm:t>
    </dgm:pt>
    <dgm:pt modelId="{EC6FD5FC-10FC-BF49-9B66-8E100710DBCB}" type="sibTrans" cxnId="{1D0B04BF-1473-6B4A-9245-C1DD162233DF}">
      <dgm:prSet/>
      <dgm:spPr/>
      <dgm:t>
        <a:bodyPr/>
        <a:lstStyle/>
        <a:p>
          <a:endParaRPr lang="it-IT"/>
        </a:p>
      </dgm:t>
    </dgm:pt>
    <dgm:pt modelId="{6065E373-33A4-EC4A-B8B5-468653A56F8D}">
      <dgm:prSet/>
      <dgm:spPr/>
      <dgm:t>
        <a:bodyPr/>
        <a:lstStyle/>
        <a:p>
          <a:pPr rtl="0"/>
          <a:r>
            <a:rPr lang="it-IT" dirty="0" smtClean="0"/>
            <a:t>implementazione di nuovi </a:t>
          </a:r>
          <a:r>
            <a:rPr lang="it-IT" b="1" dirty="0" smtClean="0"/>
            <a:t>strumenti di prevenzione delle frodi </a:t>
          </a:r>
          <a:r>
            <a:rPr lang="it-IT" dirty="0" smtClean="0"/>
            <a:t>(informatici, amministrativi e formativi);</a:t>
          </a:r>
          <a:endParaRPr lang="it-IT" dirty="0"/>
        </a:p>
      </dgm:t>
    </dgm:pt>
    <dgm:pt modelId="{29A0963C-2358-1D4F-9E45-B9B6BDF2A4D9}" type="parTrans" cxnId="{A23585FB-243A-8F46-8E4B-8BEC74DD7B11}">
      <dgm:prSet/>
      <dgm:spPr/>
      <dgm:t>
        <a:bodyPr/>
        <a:lstStyle/>
        <a:p>
          <a:endParaRPr lang="it-IT"/>
        </a:p>
      </dgm:t>
    </dgm:pt>
    <dgm:pt modelId="{285D52E0-A6C7-4548-9306-93F8364D7AF2}" type="sibTrans" cxnId="{A23585FB-243A-8F46-8E4B-8BEC74DD7B11}">
      <dgm:prSet/>
      <dgm:spPr/>
      <dgm:t>
        <a:bodyPr/>
        <a:lstStyle/>
        <a:p>
          <a:endParaRPr lang="it-IT"/>
        </a:p>
      </dgm:t>
    </dgm:pt>
    <dgm:pt modelId="{5BAD5633-1B70-A645-9281-B5CA3B2E189E}">
      <dgm:prSet/>
      <dgm:spPr/>
      <dgm:t>
        <a:bodyPr/>
        <a:lstStyle/>
        <a:p>
          <a:pPr rtl="0"/>
          <a:r>
            <a:rPr lang="it-IT" dirty="0" smtClean="0"/>
            <a:t>stipulazione di </a:t>
          </a:r>
          <a:r>
            <a:rPr lang="it-IT" b="1" dirty="0" smtClean="0"/>
            <a:t>intese, convenzioni e protocolli di legalità</a:t>
          </a:r>
          <a:r>
            <a:rPr lang="it-IT" dirty="0" smtClean="0"/>
            <a:t> con la Corte dei Conti, le Prefetture e la Guardia di Finanza;</a:t>
          </a:r>
          <a:endParaRPr lang="it-IT" dirty="0"/>
        </a:p>
      </dgm:t>
    </dgm:pt>
    <dgm:pt modelId="{84D98BC6-4E79-AC49-AE21-86E99408985D}" type="parTrans" cxnId="{1C550791-F2A8-E341-A607-6040CED1720F}">
      <dgm:prSet/>
      <dgm:spPr/>
      <dgm:t>
        <a:bodyPr/>
        <a:lstStyle/>
        <a:p>
          <a:endParaRPr lang="it-IT"/>
        </a:p>
      </dgm:t>
    </dgm:pt>
    <dgm:pt modelId="{CBB865EB-3359-0A49-B79C-E2800E6F5161}" type="sibTrans" cxnId="{1C550791-F2A8-E341-A607-6040CED1720F}">
      <dgm:prSet/>
      <dgm:spPr/>
      <dgm:t>
        <a:bodyPr/>
        <a:lstStyle/>
        <a:p>
          <a:endParaRPr lang="it-IT"/>
        </a:p>
      </dgm:t>
    </dgm:pt>
    <dgm:pt modelId="{2FAE9482-61D1-B447-869F-C22FFB6FECB9}">
      <dgm:prSet/>
      <dgm:spPr/>
      <dgm:t>
        <a:bodyPr/>
        <a:lstStyle/>
        <a:p>
          <a:pPr rtl="0"/>
          <a:r>
            <a:rPr lang="it-IT" b="1" dirty="0" smtClean="0"/>
            <a:t>coinvolgimento</a:t>
          </a:r>
          <a:r>
            <a:rPr lang="it-IT" dirty="0" smtClean="0"/>
            <a:t>, in chiave collaborativa, </a:t>
          </a:r>
          <a:r>
            <a:rPr lang="it-IT" b="1" dirty="0" smtClean="0"/>
            <a:t>dei CAA</a:t>
          </a:r>
          <a:r>
            <a:rPr lang="it-IT" dirty="0" smtClean="0"/>
            <a:t> nell</a:t>
          </a:r>
          <a:r>
            <a:rPr lang="it-IT" altLang="ja-JP" dirty="0" smtClean="0"/>
            <a:t>’</a:t>
          </a:r>
          <a:r>
            <a:rPr lang="it-IT" dirty="0" smtClean="0"/>
            <a:t>attività di recupero delle indebite percezioni;</a:t>
          </a:r>
          <a:endParaRPr lang="it-IT" dirty="0"/>
        </a:p>
      </dgm:t>
    </dgm:pt>
    <dgm:pt modelId="{F79A089F-AE00-9D46-AA72-8FA543217F39}" type="parTrans" cxnId="{5432BD74-45CF-2640-B02C-3761394ABA4C}">
      <dgm:prSet/>
      <dgm:spPr/>
      <dgm:t>
        <a:bodyPr/>
        <a:lstStyle/>
        <a:p>
          <a:endParaRPr lang="it-IT"/>
        </a:p>
      </dgm:t>
    </dgm:pt>
    <dgm:pt modelId="{A94142F3-EF8F-4940-8FDB-4406088328DB}" type="sibTrans" cxnId="{5432BD74-45CF-2640-B02C-3761394ABA4C}">
      <dgm:prSet/>
      <dgm:spPr/>
      <dgm:t>
        <a:bodyPr/>
        <a:lstStyle/>
        <a:p>
          <a:endParaRPr lang="it-IT"/>
        </a:p>
      </dgm:t>
    </dgm:pt>
    <dgm:pt modelId="{5363E524-B3A1-4545-A25C-B8069D1F0D4A}">
      <dgm:prSet/>
      <dgm:spPr/>
      <dgm:t>
        <a:bodyPr/>
        <a:lstStyle/>
        <a:p>
          <a:pPr rtl="0"/>
          <a:r>
            <a:rPr lang="it-IT" b="1" dirty="0" smtClean="0"/>
            <a:t>sensibilizzazione </a:t>
          </a:r>
          <a:r>
            <a:rPr lang="it-IT" dirty="0" smtClean="0"/>
            <a:t>dei beneficiari per il radicamento di una </a:t>
          </a:r>
          <a:r>
            <a:rPr lang="it-IT" b="1" dirty="0" smtClean="0"/>
            <a:t>cultura della legalità</a:t>
          </a:r>
          <a:r>
            <a:rPr lang="it-IT" dirty="0" smtClean="0"/>
            <a:t> e dell</a:t>
          </a:r>
          <a:r>
            <a:rPr lang="it-IT" altLang="ja-JP" dirty="0" smtClean="0"/>
            <a:t>’</a:t>
          </a:r>
          <a:r>
            <a:rPr lang="it-IT" dirty="0" smtClean="0"/>
            <a:t>integrità d</a:t>
          </a:r>
          <a:r>
            <a:rPr lang="it-IT" altLang="ja-JP" dirty="0" smtClean="0"/>
            <a:t>’</a:t>
          </a:r>
          <a:r>
            <a:rPr lang="it-IT" dirty="0" smtClean="0"/>
            <a:t>impresa.</a:t>
          </a:r>
          <a:endParaRPr lang="it-IT" dirty="0"/>
        </a:p>
      </dgm:t>
    </dgm:pt>
    <dgm:pt modelId="{CB2B9854-2571-EC4F-A49C-F347B54D4B0C}" type="parTrans" cxnId="{D6D30A71-6AA2-0145-A936-ADAEE0F0324C}">
      <dgm:prSet/>
      <dgm:spPr/>
      <dgm:t>
        <a:bodyPr/>
        <a:lstStyle/>
        <a:p>
          <a:endParaRPr lang="it-IT"/>
        </a:p>
      </dgm:t>
    </dgm:pt>
    <dgm:pt modelId="{100AAB64-C602-CB42-812B-0095191DD083}" type="sibTrans" cxnId="{D6D30A71-6AA2-0145-A936-ADAEE0F0324C}">
      <dgm:prSet/>
      <dgm:spPr/>
      <dgm:t>
        <a:bodyPr/>
        <a:lstStyle/>
        <a:p>
          <a:endParaRPr lang="it-IT"/>
        </a:p>
      </dgm:t>
    </dgm:pt>
    <dgm:pt modelId="{736E7213-3189-DE46-AD0C-CE711F5348AA}" type="pres">
      <dgm:prSet presAssocID="{1D4CE19B-1B74-0F46-BC1B-5EE07536C9EE}" presName="vert0" presStyleCnt="0">
        <dgm:presLayoutVars>
          <dgm:dir/>
          <dgm:animOne val="branch"/>
          <dgm:animLvl val="lvl"/>
        </dgm:presLayoutVars>
      </dgm:prSet>
      <dgm:spPr/>
      <dgm:t>
        <a:bodyPr/>
        <a:lstStyle/>
        <a:p>
          <a:endParaRPr lang="it-IT"/>
        </a:p>
      </dgm:t>
    </dgm:pt>
    <dgm:pt modelId="{C63D1378-54A3-C74B-A94E-05E8264B22C3}" type="pres">
      <dgm:prSet presAssocID="{504C7FE5-7EC6-5847-B989-29C3195245EF}" presName="thickLine" presStyleLbl="alignNode1" presStyleIdx="0" presStyleCnt="1"/>
      <dgm:spPr/>
    </dgm:pt>
    <dgm:pt modelId="{2579ECDA-328A-6D4E-A8B1-408D9A468EF8}" type="pres">
      <dgm:prSet presAssocID="{504C7FE5-7EC6-5847-B989-29C3195245EF}" presName="horz1" presStyleCnt="0"/>
      <dgm:spPr/>
    </dgm:pt>
    <dgm:pt modelId="{30CE073A-20D0-6D46-B4C7-EF4040B4C54F}" type="pres">
      <dgm:prSet presAssocID="{504C7FE5-7EC6-5847-B989-29C3195245EF}" presName="tx1" presStyleLbl="revTx" presStyleIdx="0" presStyleCnt="6"/>
      <dgm:spPr/>
      <dgm:t>
        <a:bodyPr/>
        <a:lstStyle/>
        <a:p>
          <a:endParaRPr lang="it-IT"/>
        </a:p>
      </dgm:t>
    </dgm:pt>
    <dgm:pt modelId="{F0DF69ED-E069-A445-AC61-5C9AB570E20A}" type="pres">
      <dgm:prSet presAssocID="{504C7FE5-7EC6-5847-B989-29C3195245EF}" presName="vert1" presStyleCnt="0"/>
      <dgm:spPr/>
    </dgm:pt>
    <dgm:pt modelId="{BB445F26-D168-1E4B-BF40-8595EF9814FC}" type="pres">
      <dgm:prSet presAssocID="{3EE8E9C9-5174-7742-A170-C99C41BC0BDD}" presName="vertSpace2a" presStyleCnt="0"/>
      <dgm:spPr/>
    </dgm:pt>
    <dgm:pt modelId="{4B4E6819-8FB0-4141-A55A-987ED1C99303}" type="pres">
      <dgm:prSet presAssocID="{3EE8E9C9-5174-7742-A170-C99C41BC0BDD}" presName="horz2" presStyleCnt="0"/>
      <dgm:spPr/>
    </dgm:pt>
    <dgm:pt modelId="{97CF0787-55E5-4A4B-9B8A-0D3A6603A832}" type="pres">
      <dgm:prSet presAssocID="{3EE8E9C9-5174-7742-A170-C99C41BC0BDD}" presName="horzSpace2" presStyleCnt="0"/>
      <dgm:spPr/>
    </dgm:pt>
    <dgm:pt modelId="{634EC9C0-B208-CA4D-AD67-F4C65DAFA87F}" type="pres">
      <dgm:prSet presAssocID="{3EE8E9C9-5174-7742-A170-C99C41BC0BDD}" presName="tx2" presStyleLbl="revTx" presStyleIdx="1" presStyleCnt="6"/>
      <dgm:spPr/>
      <dgm:t>
        <a:bodyPr/>
        <a:lstStyle/>
        <a:p>
          <a:endParaRPr lang="it-IT"/>
        </a:p>
      </dgm:t>
    </dgm:pt>
    <dgm:pt modelId="{001B4447-FD6A-9643-9B2F-9558CB7F6CAA}" type="pres">
      <dgm:prSet presAssocID="{3EE8E9C9-5174-7742-A170-C99C41BC0BDD}" presName="vert2" presStyleCnt="0"/>
      <dgm:spPr/>
    </dgm:pt>
    <dgm:pt modelId="{0814410D-2035-CB47-A560-499E8EE620F2}" type="pres">
      <dgm:prSet presAssocID="{3EE8E9C9-5174-7742-A170-C99C41BC0BDD}" presName="thinLine2b" presStyleLbl="callout" presStyleIdx="0" presStyleCnt="5"/>
      <dgm:spPr/>
    </dgm:pt>
    <dgm:pt modelId="{A124531B-8E95-4F47-81C6-3D2B5544597E}" type="pres">
      <dgm:prSet presAssocID="{3EE8E9C9-5174-7742-A170-C99C41BC0BDD}" presName="vertSpace2b" presStyleCnt="0"/>
      <dgm:spPr/>
    </dgm:pt>
    <dgm:pt modelId="{8B084DFF-8A0B-E240-99AB-D956FE2DD422}" type="pres">
      <dgm:prSet presAssocID="{6065E373-33A4-EC4A-B8B5-468653A56F8D}" presName="horz2" presStyleCnt="0"/>
      <dgm:spPr/>
    </dgm:pt>
    <dgm:pt modelId="{EFC146E3-3ED2-4F46-8A69-1839D4AA2717}" type="pres">
      <dgm:prSet presAssocID="{6065E373-33A4-EC4A-B8B5-468653A56F8D}" presName="horzSpace2" presStyleCnt="0"/>
      <dgm:spPr/>
    </dgm:pt>
    <dgm:pt modelId="{A91DC6E5-2E71-D14E-89B6-5D4F1431C844}" type="pres">
      <dgm:prSet presAssocID="{6065E373-33A4-EC4A-B8B5-468653A56F8D}" presName="tx2" presStyleLbl="revTx" presStyleIdx="2" presStyleCnt="6"/>
      <dgm:spPr/>
      <dgm:t>
        <a:bodyPr/>
        <a:lstStyle/>
        <a:p>
          <a:endParaRPr lang="it-IT"/>
        </a:p>
      </dgm:t>
    </dgm:pt>
    <dgm:pt modelId="{E83A9C24-40C6-E347-803A-25447264E430}" type="pres">
      <dgm:prSet presAssocID="{6065E373-33A4-EC4A-B8B5-468653A56F8D}" presName="vert2" presStyleCnt="0"/>
      <dgm:spPr/>
    </dgm:pt>
    <dgm:pt modelId="{8AC1670A-14B8-B54B-AF5E-2D52E17B4509}" type="pres">
      <dgm:prSet presAssocID="{6065E373-33A4-EC4A-B8B5-468653A56F8D}" presName="thinLine2b" presStyleLbl="callout" presStyleIdx="1" presStyleCnt="5"/>
      <dgm:spPr/>
    </dgm:pt>
    <dgm:pt modelId="{F48BA5CD-5DAB-CF4F-9AFE-B687AF3F1985}" type="pres">
      <dgm:prSet presAssocID="{6065E373-33A4-EC4A-B8B5-468653A56F8D}" presName="vertSpace2b" presStyleCnt="0"/>
      <dgm:spPr/>
    </dgm:pt>
    <dgm:pt modelId="{9D44F74C-84FA-D547-80E7-4408DB06CE1E}" type="pres">
      <dgm:prSet presAssocID="{5BAD5633-1B70-A645-9281-B5CA3B2E189E}" presName="horz2" presStyleCnt="0"/>
      <dgm:spPr/>
    </dgm:pt>
    <dgm:pt modelId="{31DDDC6D-0B92-F140-AC10-D2C4DB739931}" type="pres">
      <dgm:prSet presAssocID="{5BAD5633-1B70-A645-9281-B5CA3B2E189E}" presName="horzSpace2" presStyleCnt="0"/>
      <dgm:spPr/>
    </dgm:pt>
    <dgm:pt modelId="{AA3741AD-D850-A543-A1CB-C0352B59D844}" type="pres">
      <dgm:prSet presAssocID="{5BAD5633-1B70-A645-9281-B5CA3B2E189E}" presName="tx2" presStyleLbl="revTx" presStyleIdx="3" presStyleCnt="6"/>
      <dgm:spPr/>
      <dgm:t>
        <a:bodyPr/>
        <a:lstStyle/>
        <a:p>
          <a:endParaRPr lang="it-IT"/>
        </a:p>
      </dgm:t>
    </dgm:pt>
    <dgm:pt modelId="{883463D2-B863-AA46-AAA3-F92D4DF4FF4D}" type="pres">
      <dgm:prSet presAssocID="{5BAD5633-1B70-A645-9281-B5CA3B2E189E}" presName="vert2" presStyleCnt="0"/>
      <dgm:spPr/>
    </dgm:pt>
    <dgm:pt modelId="{BA379B7F-4AAD-0A46-B10E-A803502848E8}" type="pres">
      <dgm:prSet presAssocID="{5BAD5633-1B70-A645-9281-B5CA3B2E189E}" presName="thinLine2b" presStyleLbl="callout" presStyleIdx="2" presStyleCnt="5"/>
      <dgm:spPr/>
    </dgm:pt>
    <dgm:pt modelId="{CC4C9B8C-B3EF-D34E-BF93-80182544D894}" type="pres">
      <dgm:prSet presAssocID="{5BAD5633-1B70-A645-9281-B5CA3B2E189E}" presName="vertSpace2b" presStyleCnt="0"/>
      <dgm:spPr/>
    </dgm:pt>
    <dgm:pt modelId="{0BB61BF0-C415-D449-B513-8E4D9DDCFBD4}" type="pres">
      <dgm:prSet presAssocID="{2FAE9482-61D1-B447-869F-C22FFB6FECB9}" presName="horz2" presStyleCnt="0"/>
      <dgm:spPr/>
    </dgm:pt>
    <dgm:pt modelId="{A5060297-F9CC-4346-885A-6D7868AFE3E7}" type="pres">
      <dgm:prSet presAssocID="{2FAE9482-61D1-B447-869F-C22FFB6FECB9}" presName="horzSpace2" presStyleCnt="0"/>
      <dgm:spPr/>
    </dgm:pt>
    <dgm:pt modelId="{EB8C50B4-D1A1-3E4D-A088-355BCE163A0C}" type="pres">
      <dgm:prSet presAssocID="{2FAE9482-61D1-B447-869F-C22FFB6FECB9}" presName="tx2" presStyleLbl="revTx" presStyleIdx="4" presStyleCnt="6"/>
      <dgm:spPr/>
      <dgm:t>
        <a:bodyPr/>
        <a:lstStyle/>
        <a:p>
          <a:endParaRPr lang="it-IT"/>
        </a:p>
      </dgm:t>
    </dgm:pt>
    <dgm:pt modelId="{A2D6FA40-52A3-2640-8E98-4090A1886F0D}" type="pres">
      <dgm:prSet presAssocID="{2FAE9482-61D1-B447-869F-C22FFB6FECB9}" presName="vert2" presStyleCnt="0"/>
      <dgm:spPr/>
    </dgm:pt>
    <dgm:pt modelId="{E6183C87-B28C-3843-AC96-BF0D7112CE6F}" type="pres">
      <dgm:prSet presAssocID="{2FAE9482-61D1-B447-869F-C22FFB6FECB9}" presName="thinLine2b" presStyleLbl="callout" presStyleIdx="3" presStyleCnt="5"/>
      <dgm:spPr/>
    </dgm:pt>
    <dgm:pt modelId="{76F58D2E-3E97-404D-ACE7-76B7385B4ED0}" type="pres">
      <dgm:prSet presAssocID="{2FAE9482-61D1-B447-869F-C22FFB6FECB9}" presName="vertSpace2b" presStyleCnt="0"/>
      <dgm:spPr/>
    </dgm:pt>
    <dgm:pt modelId="{8FEDD0F6-5056-9C40-AEBE-8EE7D5F50569}" type="pres">
      <dgm:prSet presAssocID="{5363E524-B3A1-4545-A25C-B8069D1F0D4A}" presName="horz2" presStyleCnt="0"/>
      <dgm:spPr/>
    </dgm:pt>
    <dgm:pt modelId="{F3CE2037-E332-D24C-B788-E4870E66425C}" type="pres">
      <dgm:prSet presAssocID="{5363E524-B3A1-4545-A25C-B8069D1F0D4A}" presName="horzSpace2" presStyleCnt="0"/>
      <dgm:spPr/>
    </dgm:pt>
    <dgm:pt modelId="{03CCFEA6-C18B-2449-8D4A-14AADA817910}" type="pres">
      <dgm:prSet presAssocID="{5363E524-B3A1-4545-A25C-B8069D1F0D4A}" presName="tx2" presStyleLbl="revTx" presStyleIdx="5" presStyleCnt="6"/>
      <dgm:spPr/>
      <dgm:t>
        <a:bodyPr/>
        <a:lstStyle/>
        <a:p>
          <a:endParaRPr lang="it-IT"/>
        </a:p>
      </dgm:t>
    </dgm:pt>
    <dgm:pt modelId="{304F2E93-CB31-1A4E-958B-F75BC0C0DA8B}" type="pres">
      <dgm:prSet presAssocID="{5363E524-B3A1-4545-A25C-B8069D1F0D4A}" presName="vert2" presStyleCnt="0"/>
      <dgm:spPr/>
    </dgm:pt>
    <dgm:pt modelId="{273C15DF-264B-3146-A079-097D8DD4358C}" type="pres">
      <dgm:prSet presAssocID="{5363E524-B3A1-4545-A25C-B8069D1F0D4A}" presName="thinLine2b" presStyleLbl="callout" presStyleIdx="4" presStyleCnt="5"/>
      <dgm:spPr/>
    </dgm:pt>
    <dgm:pt modelId="{6656160A-019E-454D-AFF8-433630192832}" type="pres">
      <dgm:prSet presAssocID="{5363E524-B3A1-4545-A25C-B8069D1F0D4A}" presName="vertSpace2b" presStyleCnt="0"/>
      <dgm:spPr/>
    </dgm:pt>
  </dgm:ptLst>
  <dgm:cxnLst>
    <dgm:cxn modelId="{B2855886-1F7B-408C-BAD2-C946DCF32F26}" type="presOf" srcId="{5BAD5633-1B70-A645-9281-B5CA3B2E189E}" destId="{AA3741AD-D850-A543-A1CB-C0352B59D844}" srcOrd="0" destOrd="0" presId="urn:microsoft.com/office/officeart/2008/layout/LinedList"/>
    <dgm:cxn modelId="{D6D30A71-6AA2-0145-A936-ADAEE0F0324C}" srcId="{504C7FE5-7EC6-5847-B989-29C3195245EF}" destId="{5363E524-B3A1-4545-A25C-B8069D1F0D4A}" srcOrd="4" destOrd="0" parTransId="{CB2B9854-2571-EC4F-A49C-F347B54D4B0C}" sibTransId="{100AAB64-C602-CB42-812B-0095191DD083}"/>
    <dgm:cxn modelId="{8D5C7EC0-FE80-420B-9108-ECB48E1F3825}" type="presOf" srcId="{504C7FE5-7EC6-5847-B989-29C3195245EF}" destId="{30CE073A-20D0-6D46-B4C7-EF4040B4C54F}" srcOrd="0" destOrd="0" presId="urn:microsoft.com/office/officeart/2008/layout/LinedList"/>
    <dgm:cxn modelId="{0539E8F0-5F61-4BC9-BBA5-627A4120FB4B}" type="presOf" srcId="{3EE8E9C9-5174-7742-A170-C99C41BC0BDD}" destId="{634EC9C0-B208-CA4D-AD67-F4C65DAFA87F}" srcOrd="0" destOrd="0" presId="urn:microsoft.com/office/officeart/2008/layout/LinedList"/>
    <dgm:cxn modelId="{1D0B04BF-1473-6B4A-9245-C1DD162233DF}" srcId="{504C7FE5-7EC6-5847-B989-29C3195245EF}" destId="{3EE8E9C9-5174-7742-A170-C99C41BC0BDD}" srcOrd="0" destOrd="0" parTransId="{668784BE-3BB9-9C48-8598-B20EB760103B}" sibTransId="{EC6FD5FC-10FC-BF49-9B66-8E100710DBCB}"/>
    <dgm:cxn modelId="{5432BD74-45CF-2640-B02C-3761394ABA4C}" srcId="{504C7FE5-7EC6-5847-B989-29C3195245EF}" destId="{2FAE9482-61D1-B447-869F-C22FFB6FECB9}" srcOrd="3" destOrd="0" parTransId="{F79A089F-AE00-9D46-AA72-8FA543217F39}" sibTransId="{A94142F3-EF8F-4940-8FDB-4406088328DB}"/>
    <dgm:cxn modelId="{A23585FB-243A-8F46-8E4B-8BEC74DD7B11}" srcId="{504C7FE5-7EC6-5847-B989-29C3195245EF}" destId="{6065E373-33A4-EC4A-B8B5-468653A56F8D}" srcOrd="1" destOrd="0" parTransId="{29A0963C-2358-1D4F-9E45-B9B6BDF2A4D9}" sibTransId="{285D52E0-A6C7-4548-9306-93F8364D7AF2}"/>
    <dgm:cxn modelId="{FD761425-BD5B-48E9-AF22-032CF255AB7C}" type="presOf" srcId="{5363E524-B3A1-4545-A25C-B8069D1F0D4A}" destId="{03CCFEA6-C18B-2449-8D4A-14AADA817910}" srcOrd="0" destOrd="0" presId="urn:microsoft.com/office/officeart/2008/layout/LinedList"/>
    <dgm:cxn modelId="{21DF7088-8280-4284-A3A5-1DEEE517E876}" type="presOf" srcId="{1D4CE19B-1B74-0F46-BC1B-5EE07536C9EE}" destId="{736E7213-3189-DE46-AD0C-CE711F5348AA}" srcOrd="0" destOrd="0" presId="urn:microsoft.com/office/officeart/2008/layout/LinedList"/>
    <dgm:cxn modelId="{6A199987-C471-7A40-8112-E10E9E58A75C}" srcId="{1D4CE19B-1B74-0F46-BC1B-5EE07536C9EE}" destId="{504C7FE5-7EC6-5847-B989-29C3195245EF}" srcOrd="0" destOrd="0" parTransId="{B2DF82C4-E0BB-234F-A2E7-A12A553BB4AC}" sibTransId="{D9CC90B3-54B7-0848-8A23-6A7DD6EBF7B6}"/>
    <dgm:cxn modelId="{1C550791-F2A8-E341-A607-6040CED1720F}" srcId="{504C7FE5-7EC6-5847-B989-29C3195245EF}" destId="{5BAD5633-1B70-A645-9281-B5CA3B2E189E}" srcOrd="2" destOrd="0" parTransId="{84D98BC6-4E79-AC49-AE21-86E99408985D}" sibTransId="{CBB865EB-3359-0A49-B79C-E2800E6F5161}"/>
    <dgm:cxn modelId="{2C625E6A-24F5-4F07-9A2D-A21CFE05BFFD}" type="presOf" srcId="{6065E373-33A4-EC4A-B8B5-468653A56F8D}" destId="{A91DC6E5-2E71-D14E-89B6-5D4F1431C844}" srcOrd="0" destOrd="0" presId="urn:microsoft.com/office/officeart/2008/layout/LinedList"/>
    <dgm:cxn modelId="{8A8D085F-E3AD-421B-94EC-A380EA87C855}" type="presOf" srcId="{2FAE9482-61D1-B447-869F-C22FFB6FECB9}" destId="{EB8C50B4-D1A1-3E4D-A088-355BCE163A0C}" srcOrd="0" destOrd="0" presId="urn:microsoft.com/office/officeart/2008/layout/LinedList"/>
    <dgm:cxn modelId="{3A167ABC-0941-436C-AA7B-C9D08404B8ED}" type="presParOf" srcId="{736E7213-3189-DE46-AD0C-CE711F5348AA}" destId="{C63D1378-54A3-C74B-A94E-05E8264B22C3}" srcOrd="0" destOrd="0" presId="urn:microsoft.com/office/officeart/2008/layout/LinedList"/>
    <dgm:cxn modelId="{858CD966-F016-4F91-B876-ED2175350501}" type="presParOf" srcId="{736E7213-3189-DE46-AD0C-CE711F5348AA}" destId="{2579ECDA-328A-6D4E-A8B1-408D9A468EF8}" srcOrd="1" destOrd="0" presId="urn:microsoft.com/office/officeart/2008/layout/LinedList"/>
    <dgm:cxn modelId="{34007570-34D0-4209-981E-B6C9C5841895}" type="presParOf" srcId="{2579ECDA-328A-6D4E-A8B1-408D9A468EF8}" destId="{30CE073A-20D0-6D46-B4C7-EF4040B4C54F}" srcOrd="0" destOrd="0" presId="urn:microsoft.com/office/officeart/2008/layout/LinedList"/>
    <dgm:cxn modelId="{3D56027C-70B6-47D6-A5EF-DE59638159EA}" type="presParOf" srcId="{2579ECDA-328A-6D4E-A8B1-408D9A468EF8}" destId="{F0DF69ED-E069-A445-AC61-5C9AB570E20A}" srcOrd="1" destOrd="0" presId="urn:microsoft.com/office/officeart/2008/layout/LinedList"/>
    <dgm:cxn modelId="{A927A3F3-B80C-4818-98FD-B6C6A9A63362}" type="presParOf" srcId="{F0DF69ED-E069-A445-AC61-5C9AB570E20A}" destId="{BB445F26-D168-1E4B-BF40-8595EF9814FC}" srcOrd="0" destOrd="0" presId="urn:microsoft.com/office/officeart/2008/layout/LinedList"/>
    <dgm:cxn modelId="{61AB6767-8289-469F-974E-27CEFAEDC47A}" type="presParOf" srcId="{F0DF69ED-E069-A445-AC61-5C9AB570E20A}" destId="{4B4E6819-8FB0-4141-A55A-987ED1C99303}" srcOrd="1" destOrd="0" presId="urn:microsoft.com/office/officeart/2008/layout/LinedList"/>
    <dgm:cxn modelId="{B6195498-3511-412A-8F29-691E95993EA7}" type="presParOf" srcId="{4B4E6819-8FB0-4141-A55A-987ED1C99303}" destId="{97CF0787-55E5-4A4B-9B8A-0D3A6603A832}" srcOrd="0" destOrd="0" presId="urn:microsoft.com/office/officeart/2008/layout/LinedList"/>
    <dgm:cxn modelId="{D22C8EB1-EC6B-4E02-A6A4-FD3055217BD0}" type="presParOf" srcId="{4B4E6819-8FB0-4141-A55A-987ED1C99303}" destId="{634EC9C0-B208-CA4D-AD67-F4C65DAFA87F}" srcOrd="1" destOrd="0" presId="urn:microsoft.com/office/officeart/2008/layout/LinedList"/>
    <dgm:cxn modelId="{6452BD63-D541-491E-A061-9F59F1A7490B}" type="presParOf" srcId="{4B4E6819-8FB0-4141-A55A-987ED1C99303}" destId="{001B4447-FD6A-9643-9B2F-9558CB7F6CAA}" srcOrd="2" destOrd="0" presId="urn:microsoft.com/office/officeart/2008/layout/LinedList"/>
    <dgm:cxn modelId="{6D6B5299-88FF-4604-8ED5-A408707A8F26}" type="presParOf" srcId="{F0DF69ED-E069-A445-AC61-5C9AB570E20A}" destId="{0814410D-2035-CB47-A560-499E8EE620F2}" srcOrd="2" destOrd="0" presId="urn:microsoft.com/office/officeart/2008/layout/LinedList"/>
    <dgm:cxn modelId="{D685DBB0-15CF-4155-BF07-09AB666500AF}" type="presParOf" srcId="{F0DF69ED-E069-A445-AC61-5C9AB570E20A}" destId="{A124531B-8E95-4F47-81C6-3D2B5544597E}" srcOrd="3" destOrd="0" presId="urn:microsoft.com/office/officeart/2008/layout/LinedList"/>
    <dgm:cxn modelId="{81454850-F3E7-4DF3-A2A5-079177764489}" type="presParOf" srcId="{F0DF69ED-E069-A445-AC61-5C9AB570E20A}" destId="{8B084DFF-8A0B-E240-99AB-D956FE2DD422}" srcOrd="4" destOrd="0" presId="urn:microsoft.com/office/officeart/2008/layout/LinedList"/>
    <dgm:cxn modelId="{354997DA-A74C-47CA-AE5A-4E20F2102173}" type="presParOf" srcId="{8B084DFF-8A0B-E240-99AB-D956FE2DD422}" destId="{EFC146E3-3ED2-4F46-8A69-1839D4AA2717}" srcOrd="0" destOrd="0" presId="urn:microsoft.com/office/officeart/2008/layout/LinedList"/>
    <dgm:cxn modelId="{11E3CF89-17DD-44BA-B167-708CD05976F2}" type="presParOf" srcId="{8B084DFF-8A0B-E240-99AB-D956FE2DD422}" destId="{A91DC6E5-2E71-D14E-89B6-5D4F1431C844}" srcOrd="1" destOrd="0" presId="urn:microsoft.com/office/officeart/2008/layout/LinedList"/>
    <dgm:cxn modelId="{0344BAE9-4F20-4427-84F8-7A75D9E31500}" type="presParOf" srcId="{8B084DFF-8A0B-E240-99AB-D956FE2DD422}" destId="{E83A9C24-40C6-E347-803A-25447264E430}" srcOrd="2" destOrd="0" presId="urn:microsoft.com/office/officeart/2008/layout/LinedList"/>
    <dgm:cxn modelId="{C4C96656-C1A1-42D6-9752-1B7D89B3A03D}" type="presParOf" srcId="{F0DF69ED-E069-A445-AC61-5C9AB570E20A}" destId="{8AC1670A-14B8-B54B-AF5E-2D52E17B4509}" srcOrd="5" destOrd="0" presId="urn:microsoft.com/office/officeart/2008/layout/LinedList"/>
    <dgm:cxn modelId="{AD508785-522A-4EE1-99B4-1BE6EE4B8AB3}" type="presParOf" srcId="{F0DF69ED-E069-A445-AC61-5C9AB570E20A}" destId="{F48BA5CD-5DAB-CF4F-9AFE-B687AF3F1985}" srcOrd="6" destOrd="0" presId="urn:microsoft.com/office/officeart/2008/layout/LinedList"/>
    <dgm:cxn modelId="{0C8C1AD9-E737-40AC-9A0F-87E88B273B09}" type="presParOf" srcId="{F0DF69ED-E069-A445-AC61-5C9AB570E20A}" destId="{9D44F74C-84FA-D547-80E7-4408DB06CE1E}" srcOrd="7" destOrd="0" presId="urn:microsoft.com/office/officeart/2008/layout/LinedList"/>
    <dgm:cxn modelId="{A95EBC1A-7369-4A60-B746-AF478F86372C}" type="presParOf" srcId="{9D44F74C-84FA-D547-80E7-4408DB06CE1E}" destId="{31DDDC6D-0B92-F140-AC10-D2C4DB739931}" srcOrd="0" destOrd="0" presId="urn:microsoft.com/office/officeart/2008/layout/LinedList"/>
    <dgm:cxn modelId="{C0F0CEB1-5263-48D6-972E-98AAA3523C66}" type="presParOf" srcId="{9D44F74C-84FA-D547-80E7-4408DB06CE1E}" destId="{AA3741AD-D850-A543-A1CB-C0352B59D844}" srcOrd="1" destOrd="0" presId="urn:microsoft.com/office/officeart/2008/layout/LinedList"/>
    <dgm:cxn modelId="{7F254716-C978-4A6F-9604-0F53CF739F98}" type="presParOf" srcId="{9D44F74C-84FA-D547-80E7-4408DB06CE1E}" destId="{883463D2-B863-AA46-AAA3-F92D4DF4FF4D}" srcOrd="2" destOrd="0" presId="urn:microsoft.com/office/officeart/2008/layout/LinedList"/>
    <dgm:cxn modelId="{C902D55D-E544-4C35-96C4-935339BD7A81}" type="presParOf" srcId="{F0DF69ED-E069-A445-AC61-5C9AB570E20A}" destId="{BA379B7F-4AAD-0A46-B10E-A803502848E8}" srcOrd="8" destOrd="0" presId="urn:microsoft.com/office/officeart/2008/layout/LinedList"/>
    <dgm:cxn modelId="{B54AFFF8-3A39-4FD2-A01A-7935519AE448}" type="presParOf" srcId="{F0DF69ED-E069-A445-AC61-5C9AB570E20A}" destId="{CC4C9B8C-B3EF-D34E-BF93-80182544D894}" srcOrd="9" destOrd="0" presId="urn:microsoft.com/office/officeart/2008/layout/LinedList"/>
    <dgm:cxn modelId="{738C6156-F438-458B-B407-CF87389B06E6}" type="presParOf" srcId="{F0DF69ED-E069-A445-AC61-5C9AB570E20A}" destId="{0BB61BF0-C415-D449-B513-8E4D9DDCFBD4}" srcOrd="10" destOrd="0" presId="urn:microsoft.com/office/officeart/2008/layout/LinedList"/>
    <dgm:cxn modelId="{C6CC89C3-485F-493D-B8C1-8C567BBD424C}" type="presParOf" srcId="{0BB61BF0-C415-D449-B513-8E4D9DDCFBD4}" destId="{A5060297-F9CC-4346-885A-6D7868AFE3E7}" srcOrd="0" destOrd="0" presId="urn:microsoft.com/office/officeart/2008/layout/LinedList"/>
    <dgm:cxn modelId="{B2F0FE4F-EE34-40AA-919D-6833A486D3ED}" type="presParOf" srcId="{0BB61BF0-C415-D449-B513-8E4D9DDCFBD4}" destId="{EB8C50B4-D1A1-3E4D-A088-355BCE163A0C}" srcOrd="1" destOrd="0" presId="urn:microsoft.com/office/officeart/2008/layout/LinedList"/>
    <dgm:cxn modelId="{0A13D0F9-38FD-40B8-A918-DD08980B35F4}" type="presParOf" srcId="{0BB61BF0-C415-D449-B513-8E4D9DDCFBD4}" destId="{A2D6FA40-52A3-2640-8E98-4090A1886F0D}" srcOrd="2" destOrd="0" presId="urn:microsoft.com/office/officeart/2008/layout/LinedList"/>
    <dgm:cxn modelId="{C1034889-CBC7-4CAC-A8EF-3DDE7F5535AE}" type="presParOf" srcId="{F0DF69ED-E069-A445-AC61-5C9AB570E20A}" destId="{E6183C87-B28C-3843-AC96-BF0D7112CE6F}" srcOrd="11" destOrd="0" presId="urn:microsoft.com/office/officeart/2008/layout/LinedList"/>
    <dgm:cxn modelId="{15EAF4C2-BD3B-4EE9-BEEE-1F083971609C}" type="presParOf" srcId="{F0DF69ED-E069-A445-AC61-5C9AB570E20A}" destId="{76F58D2E-3E97-404D-ACE7-76B7385B4ED0}" srcOrd="12" destOrd="0" presId="urn:microsoft.com/office/officeart/2008/layout/LinedList"/>
    <dgm:cxn modelId="{BCBF3DDE-F250-4CFB-8C1A-134895E42534}" type="presParOf" srcId="{F0DF69ED-E069-A445-AC61-5C9AB570E20A}" destId="{8FEDD0F6-5056-9C40-AEBE-8EE7D5F50569}" srcOrd="13" destOrd="0" presId="urn:microsoft.com/office/officeart/2008/layout/LinedList"/>
    <dgm:cxn modelId="{20D88817-D692-4C56-8140-470F809ECD4A}" type="presParOf" srcId="{8FEDD0F6-5056-9C40-AEBE-8EE7D5F50569}" destId="{F3CE2037-E332-D24C-B788-E4870E66425C}" srcOrd="0" destOrd="0" presId="urn:microsoft.com/office/officeart/2008/layout/LinedList"/>
    <dgm:cxn modelId="{7C3096DA-09DA-4439-92F7-FE2B73ABC7CC}" type="presParOf" srcId="{8FEDD0F6-5056-9C40-AEBE-8EE7D5F50569}" destId="{03CCFEA6-C18B-2449-8D4A-14AADA817910}" srcOrd="1" destOrd="0" presId="urn:microsoft.com/office/officeart/2008/layout/LinedList"/>
    <dgm:cxn modelId="{C6343062-52EE-4FD5-8E7E-6C493BBA3DBE}" type="presParOf" srcId="{8FEDD0F6-5056-9C40-AEBE-8EE7D5F50569}" destId="{304F2E93-CB31-1A4E-958B-F75BC0C0DA8B}" srcOrd="2" destOrd="0" presId="urn:microsoft.com/office/officeart/2008/layout/LinedList"/>
    <dgm:cxn modelId="{ACB03756-1666-4E81-ABD3-8DD4F6BDEDEA}" type="presParOf" srcId="{F0DF69ED-E069-A445-AC61-5C9AB570E20A}" destId="{273C15DF-264B-3146-A079-097D8DD4358C}" srcOrd="14" destOrd="0" presId="urn:microsoft.com/office/officeart/2008/layout/LinedList"/>
    <dgm:cxn modelId="{86B24213-25C7-4804-BB6C-6D1298CF0ED6}" type="presParOf" srcId="{F0DF69ED-E069-A445-AC61-5C9AB570E20A}" destId="{6656160A-019E-454D-AFF8-433630192832}"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FF18A27-8646-409E-A0FD-09B58BCE524E}" type="doc">
      <dgm:prSet loTypeId="urn:microsoft.com/office/officeart/2005/8/layout/venn3" loCatId="relationship" qsTypeId="urn:microsoft.com/office/officeart/2005/8/quickstyle/simple1" qsCatId="simple" csTypeId="urn:microsoft.com/office/officeart/2005/8/colors/colorful1" csCatId="colorful" phldr="1"/>
      <dgm:spPr/>
    </dgm:pt>
    <dgm:pt modelId="{5E533B44-A203-404C-A8AC-4A080F0587F2}">
      <dgm:prSet phldrT="[Testo]" custT="1"/>
      <dgm:spPr/>
      <dgm:t>
        <a:bodyPr/>
        <a:lstStyle/>
        <a:p>
          <a:r>
            <a:rPr lang="it-IT" sz="2800" dirty="0" smtClean="0"/>
            <a:t>SIAN</a:t>
          </a:r>
        </a:p>
        <a:p>
          <a:r>
            <a:rPr lang="it-IT" sz="1200" dirty="0" smtClean="0"/>
            <a:t>Piattaforma software fondamentale per le attività Istituzionali di ARCEA (Autorizzazione, Esecuzione e Contabilizzazione Pagamenti)</a:t>
          </a:r>
        </a:p>
        <a:p>
          <a:r>
            <a:rPr lang="it-IT" sz="1200" dirty="0" smtClean="0"/>
            <a:t>Permette di inviare le informazioni obbligatorie all’organismo di coordinamento</a:t>
          </a:r>
        </a:p>
      </dgm:t>
    </dgm:pt>
    <dgm:pt modelId="{D65CC631-D43E-4724-A336-777EBB19F436}" type="parTrans" cxnId="{C4ECF938-B168-47DC-8647-695A943A3D72}">
      <dgm:prSet/>
      <dgm:spPr/>
      <dgm:t>
        <a:bodyPr/>
        <a:lstStyle/>
        <a:p>
          <a:endParaRPr lang="it-IT"/>
        </a:p>
      </dgm:t>
    </dgm:pt>
    <dgm:pt modelId="{393EAEEE-C7E5-4106-8CCB-1F138C28BE0A}" type="sibTrans" cxnId="{C4ECF938-B168-47DC-8647-695A943A3D72}">
      <dgm:prSet/>
      <dgm:spPr/>
      <dgm:t>
        <a:bodyPr/>
        <a:lstStyle/>
        <a:p>
          <a:endParaRPr lang="it-IT"/>
        </a:p>
      </dgm:t>
    </dgm:pt>
    <dgm:pt modelId="{A1BBBB19-99E8-49AB-ABB3-9F907FE4329B}">
      <dgm:prSet phldrT="[Testo]" custT="1"/>
      <dgm:spPr/>
      <dgm:t>
        <a:bodyPr/>
        <a:lstStyle/>
        <a:p>
          <a:r>
            <a:rPr lang="it-IT" sz="2800" dirty="0" smtClean="0"/>
            <a:t>ARCEA</a:t>
          </a:r>
        </a:p>
        <a:p>
          <a:r>
            <a:rPr lang="it-IT" sz="1000" b="0" dirty="0" smtClean="0"/>
            <a:t>Rete LAN </a:t>
          </a:r>
        </a:p>
        <a:p>
          <a:r>
            <a:rPr lang="it-IT" sz="1000" b="0" dirty="0" smtClean="0"/>
            <a:t>CED Interni</a:t>
          </a:r>
        </a:p>
        <a:p>
          <a:r>
            <a:rPr lang="it-IT" sz="1000" b="0" dirty="0" smtClean="0"/>
            <a:t>Postazioni Client</a:t>
          </a:r>
        </a:p>
        <a:p>
          <a:r>
            <a:rPr lang="it-IT" sz="1000" b="0" dirty="0" smtClean="0"/>
            <a:t>Posta elettronica</a:t>
          </a:r>
        </a:p>
        <a:p>
          <a:r>
            <a:rPr lang="it-IT" sz="1000" b="0" dirty="0" smtClean="0"/>
            <a:t>Software per “Funzionamento” Interno</a:t>
          </a:r>
        </a:p>
        <a:p>
          <a:r>
            <a:rPr lang="it-IT" sz="1000" b="0" dirty="0" smtClean="0"/>
            <a:t>Contromisure di protezione del Sistema </a:t>
          </a:r>
        </a:p>
        <a:p>
          <a:endParaRPr lang="it-IT" sz="1000" b="0" dirty="0" smtClean="0"/>
        </a:p>
        <a:p>
          <a:endParaRPr lang="it-IT" sz="1400" dirty="0" smtClean="0"/>
        </a:p>
        <a:p>
          <a:endParaRPr lang="it-IT" sz="1400" dirty="0"/>
        </a:p>
      </dgm:t>
    </dgm:pt>
    <dgm:pt modelId="{18C0B154-939E-4352-AEA6-0FEA57B511F4}" type="parTrans" cxnId="{6D03C018-D9D4-456E-BEFC-BF9B538C02CA}">
      <dgm:prSet/>
      <dgm:spPr/>
      <dgm:t>
        <a:bodyPr/>
        <a:lstStyle/>
        <a:p>
          <a:endParaRPr lang="it-IT"/>
        </a:p>
      </dgm:t>
    </dgm:pt>
    <dgm:pt modelId="{0C8BCD3A-B937-4B9D-B602-2C7BFE179DF6}" type="sibTrans" cxnId="{6D03C018-D9D4-456E-BEFC-BF9B538C02CA}">
      <dgm:prSet/>
      <dgm:spPr/>
      <dgm:t>
        <a:bodyPr/>
        <a:lstStyle/>
        <a:p>
          <a:endParaRPr lang="it-IT"/>
        </a:p>
      </dgm:t>
    </dgm:pt>
    <dgm:pt modelId="{F29AAE70-B8A9-4E18-8992-F81AAD93EE20}" type="pres">
      <dgm:prSet presAssocID="{FFF18A27-8646-409E-A0FD-09B58BCE524E}" presName="Name0" presStyleCnt="0">
        <dgm:presLayoutVars>
          <dgm:dir/>
          <dgm:resizeHandles val="exact"/>
        </dgm:presLayoutVars>
      </dgm:prSet>
      <dgm:spPr/>
    </dgm:pt>
    <dgm:pt modelId="{7360333D-5A9A-4AEB-A141-57EA62875123}" type="pres">
      <dgm:prSet presAssocID="{5E533B44-A203-404C-A8AC-4A080F0587F2}" presName="Name5" presStyleLbl="vennNode1" presStyleIdx="0" presStyleCnt="2">
        <dgm:presLayoutVars>
          <dgm:bulletEnabled val="1"/>
        </dgm:presLayoutVars>
      </dgm:prSet>
      <dgm:spPr/>
      <dgm:t>
        <a:bodyPr/>
        <a:lstStyle/>
        <a:p>
          <a:endParaRPr lang="it-IT"/>
        </a:p>
      </dgm:t>
    </dgm:pt>
    <dgm:pt modelId="{A673C9B6-61CD-446B-95B3-77BA205805AE}" type="pres">
      <dgm:prSet presAssocID="{393EAEEE-C7E5-4106-8CCB-1F138C28BE0A}" presName="space" presStyleCnt="0"/>
      <dgm:spPr/>
    </dgm:pt>
    <dgm:pt modelId="{CB7AD8AB-480E-496E-AA62-3E757280B5B6}" type="pres">
      <dgm:prSet presAssocID="{A1BBBB19-99E8-49AB-ABB3-9F907FE4329B}" presName="Name5" presStyleLbl="vennNode1" presStyleIdx="1" presStyleCnt="2">
        <dgm:presLayoutVars>
          <dgm:bulletEnabled val="1"/>
        </dgm:presLayoutVars>
      </dgm:prSet>
      <dgm:spPr/>
      <dgm:t>
        <a:bodyPr/>
        <a:lstStyle/>
        <a:p>
          <a:endParaRPr lang="it-IT"/>
        </a:p>
      </dgm:t>
    </dgm:pt>
  </dgm:ptLst>
  <dgm:cxnLst>
    <dgm:cxn modelId="{ED9E7AE2-C018-46F7-8795-A65A72C5571B}" type="presOf" srcId="{A1BBBB19-99E8-49AB-ABB3-9F907FE4329B}" destId="{CB7AD8AB-480E-496E-AA62-3E757280B5B6}" srcOrd="0" destOrd="0" presId="urn:microsoft.com/office/officeart/2005/8/layout/venn3"/>
    <dgm:cxn modelId="{99A2EE54-7573-461F-888C-C6734F871F5E}" type="presOf" srcId="{5E533B44-A203-404C-A8AC-4A080F0587F2}" destId="{7360333D-5A9A-4AEB-A141-57EA62875123}" srcOrd="0" destOrd="0" presId="urn:microsoft.com/office/officeart/2005/8/layout/venn3"/>
    <dgm:cxn modelId="{6D03C018-D9D4-456E-BEFC-BF9B538C02CA}" srcId="{FFF18A27-8646-409E-A0FD-09B58BCE524E}" destId="{A1BBBB19-99E8-49AB-ABB3-9F907FE4329B}" srcOrd="1" destOrd="0" parTransId="{18C0B154-939E-4352-AEA6-0FEA57B511F4}" sibTransId="{0C8BCD3A-B937-4B9D-B602-2C7BFE179DF6}"/>
    <dgm:cxn modelId="{C4ECF938-B168-47DC-8647-695A943A3D72}" srcId="{FFF18A27-8646-409E-A0FD-09B58BCE524E}" destId="{5E533B44-A203-404C-A8AC-4A080F0587F2}" srcOrd="0" destOrd="0" parTransId="{D65CC631-D43E-4724-A336-777EBB19F436}" sibTransId="{393EAEEE-C7E5-4106-8CCB-1F138C28BE0A}"/>
    <dgm:cxn modelId="{8B41D893-03D9-4E52-A5B2-641FE1D26633}" type="presOf" srcId="{FFF18A27-8646-409E-A0FD-09B58BCE524E}" destId="{F29AAE70-B8A9-4E18-8992-F81AAD93EE20}" srcOrd="0" destOrd="0" presId="urn:microsoft.com/office/officeart/2005/8/layout/venn3"/>
    <dgm:cxn modelId="{C7851173-6144-4691-B448-C6F7E411C5AD}" type="presParOf" srcId="{F29AAE70-B8A9-4E18-8992-F81AAD93EE20}" destId="{7360333D-5A9A-4AEB-A141-57EA62875123}" srcOrd="0" destOrd="0" presId="urn:microsoft.com/office/officeart/2005/8/layout/venn3"/>
    <dgm:cxn modelId="{A0C68B7F-070A-4FF6-AFF8-5D3868BB1279}" type="presParOf" srcId="{F29AAE70-B8A9-4E18-8992-F81AAD93EE20}" destId="{A673C9B6-61CD-446B-95B3-77BA205805AE}" srcOrd="1" destOrd="0" presId="urn:microsoft.com/office/officeart/2005/8/layout/venn3"/>
    <dgm:cxn modelId="{B3E73342-6DF3-4177-8038-FF130E4F0C4D}" type="presParOf" srcId="{F29AAE70-B8A9-4E18-8992-F81AAD93EE20}" destId="{CB7AD8AB-480E-496E-AA62-3E757280B5B6}"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B840E52-0211-8F42-950A-8971F4F6BC79}"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91894027-F1D7-B048-866A-87AEE417CA08}">
      <dgm:prSet/>
      <dgm:spPr/>
      <dgm:t>
        <a:bodyPr/>
        <a:lstStyle/>
        <a:p>
          <a:pPr rtl="0"/>
          <a:r>
            <a:rPr lang="it-IT" baseline="0" dirty="0" smtClean="0"/>
            <a:t>ARCEA, fin dalla sua nascita, ha scelto di avvalersi di strumenti, sistemi e fornitori di </a:t>
          </a:r>
          <a:r>
            <a:rPr lang="it-IT" b="1" baseline="0" dirty="0" smtClean="0"/>
            <a:t>caratura nazionale </a:t>
          </a:r>
          <a:r>
            <a:rPr lang="it-IT" baseline="0" dirty="0" smtClean="0"/>
            <a:t>e </a:t>
          </a:r>
          <a:r>
            <a:rPr lang="it-IT" b="1" baseline="0" dirty="0" smtClean="0"/>
            <a:t>natura istituzionale</a:t>
          </a:r>
          <a:r>
            <a:rPr lang="it-IT" baseline="0" dirty="0" smtClean="0"/>
            <a:t>, in grado di fornire alti e certificati livelli di affidabilità e sicurezza. </a:t>
          </a:r>
          <a:endParaRPr lang="it-IT" dirty="0"/>
        </a:p>
      </dgm:t>
    </dgm:pt>
    <dgm:pt modelId="{7EBCD7FF-9733-2740-9C2D-191DC21C65B0}" type="parTrans" cxnId="{BDD2DE19-39F9-CF41-AA33-7E541C74FFB2}">
      <dgm:prSet/>
      <dgm:spPr/>
      <dgm:t>
        <a:bodyPr/>
        <a:lstStyle/>
        <a:p>
          <a:endParaRPr lang="it-IT"/>
        </a:p>
      </dgm:t>
    </dgm:pt>
    <dgm:pt modelId="{86B0191C-72E1-A548-9314-38C8239972D8}" type="sibTrans" cxnId="{BDD2DE19-39F9-CF41-AA33-7E541C74FFB2}">
      <dgm:prSet/>
      <dgm:spPr/>
      <dgm:t>
        <a:bodyPr/>
        <a:lstStyle/>
        <a:p>
          <a:endParaRPr lang="it-IT"/>
        </a:p>
      </dgm:t>
    </dgm:pt>
    <dgm:pt modelId="{82981B44-E357-5747-B169-790FA1DDEB89}">
      <dgm:prSet/>
      <dgm:spPr/>
      <dgm:t>
        <a:bodyPr/>
        <a:lstStyle/>
        <a:p>
          <a:pPr rtl="0"/>
          <a:r>
            <a:rPr lang="it-IT" baseline="0" dirty="0" smtClean="0"/>
            <a:t>Ciò ha permesso alle strutture interne di indirizzare le proprie attenzioni verso i temi della </a:t>
          </a:r>
          <a:r>
            <a:rPr lang="it-IT" b="1" baseline="0" dirty="0" err="1" smtClean="0"/>
            <a:t>Governance</a:t>
          </a:r>
          <a:r>
            <a:rPr lang="it-IT" b="1" baseline="0" dirty="0" smtClean="0"/>
            <a:t> dei sistemi IT</a:t>
          </a:r>
          <a:r>
            <a:rPr lang="it-IT" baseline="0" dirty="0" smtClean="0"/>
            <a:t>, della </a:t>
          </a:r>
          <a:r>
            <a:rPr lang="it-IT" b="1" baseline="0" dirty="0" smtClean="0"/>
            <a:t>sicurezza delle informazioni </a:t>
          </a:r>
          <a:r>
            <a:rPr lang="it-IT" baseline="0" dirty="0" smtClean="0"/>
            <a:t>e del </a:t>
          </a:r>
          <a:r>
            <a:rPr lang="it-IT" b="1" baseline="0" dirty="0" err="1" smtClean="0"/>
            <a:t>Risk</a:t>
          </a:r>
          <a:r>
            <a:rPr lang="it-IT" b="1" baseline="0" dirty="0" smtClean="0"/>
            <a:t> Management</a:t>
          </a:r>
          <a:r>
            <a:rPr lang="it-IT" baseline="0" dirty="0" smtClean="0"/>
            <a:t>, con conseguente graduale </a:t>
          </a:r>
          <a:r>
            <a:rPr lang="it-IT" b="1" baseline="0" dirty="0" smtClean="0"/>
            <a:t>incremento delle competenze </a:t>
          </a:r>
          <a:r>
            <a:rPr lang="it-IT" baseline="0" dirty="0" smtClean="0"/>
            <a:t>degli addetti e del </a:t>
          </a:r>
          <a:r>
            <a:rPr lang="it-IT" b="1" baseline="0" dirty="0" smtClean="0"/>
            <a:t>livello di maturità del sistema </a:t>
          </a:r>
          <a:endParaRPr lang="it-IT" b="1" dirty="0"/>
        </a:p>
      </dgm:t>
    </dgm:pt>
    <dgm:pt modelId="{7BE3D1C6-6760-254E-AA6D-3C65FCD64F70}" type="parTrans" cxnId="{AF75918C-CC46-C346-84EA-138732C47E24}">
      <dgm:prSet/>
      <dgm:spPr/>
      <dgm:t>
        <a:bodyPr/>
        <a:lstStyle/>
        <a:p>
          <a:endParaRPr lang="it-IT"/>
        </a:p>
      </dgm:t>
    </dgm:pt>
    <dgm:pt modelId="{8912A890-BE94-A842-A54B-2E2EC3956C8E}" type="sibTrans" cxnId="{AF75918C-CC46-C346-84EA-138732C47E24}">
      <dgm:prSet/>
      <dgm:spPr/>
      <dgm:t>
        <a:bodyPr/>
        <a:lstStyle/>
        <a:p>
          <a:endParaRPr lang="it-IT"/>
        </a:p>
      </dgm:t>
    </dgm:pt>
    <dgm:pt modelId="{C6838428-50BC-B445-BC9E-7249417B9FF5}" type="pres">
      <dgm:prSet presAssocID="{7B840E52-0211-8F42-950A-8971F4F6BC79}" presName="linear" presStyleCnt="0">
        <dgm:presLayoutVars>
          <dgm:animLvl val="lvl"/>
          <dgm:resizeHandles val="exact"/>
        </dgm:presLayoutVars>
      </dgm:prSet>
      <dgm:spPr/>
      <dgm:t>
        <a:bodyPr/>
        <a:lstStyle/>
        <a:p>
          <a:endParaRPr lang="it-IT"/>
        </a:p>
      </dgm:t>
    </dgm:pt>
    <dgm:pt modelId="{60BEC019-3429-2B44-B09F-4378D7B54DA0}" type="pres">
      <dgm:prSet presAssocID="{91894027-F1D7-B048-866A-87AEE417CA08}" presName="parentText" presStyleLbl="node1" presStyleIdx="0" presStyleCnt="2">
        <dgm:presLayoutVars>
          <dgm:chMax val="0"/>
          <dgm:bulletEnabled val="1"/>
        </dgm:presLayoutVars>
      </dgm:prSet>
      <dgm:spPr/>
      <dgm:t>
        <a:bodyPr/>
        <a:lstStyle/>
        <a:p>
          <a:endParaRPr lang="it-IT"/>
        </a:p>
      </dgm:t>
    </dgm:pt>
    <dgm:pt modelId="{CC6BFE09-F116-BF4F-8E7A-2FFDBFA30244}" type="pres">
      <dgm:prSet presAssocID="{86B0191C-72E1-A548-9314-38C8239972D8}" presName="spacer" presStyleCnt="0"/>
      <dgm:spPr/>
    </dgm:pt>
    <dgm:pt modelId="{415AFE78-92A4-4D4D-A0D7-BD942A81E74A}" type="pres">
      <dgm:prSet presAssocID="{82981B44-E357-5747-B169-790FA1DDEB89}" presName="parentText" presStyleLbl="node1" presStyleIdx="1" presStyleCnt="2">
        <dgm:presLayoutVars>
          <dgm:chMax val="0"/>
          <dgm:bulletEnabled val="1"/>
        </dgm:presLayoutVars>
      </dgm:prSet>
      <dgm:spPr/>
      <dgm:t>
        <a:bodyPr/>
        <a:lstStyle/>
        <a:p>
          <a:endParaRPr lang="it-IT"/>
        </a:p>
      </dgm:t>
    </dgm:pt>
  </dgm:ptLst>
  <dgm:cxnLst>
    <dgm:cxn modelId="{8EDAB5C4-1F7F-464E-8E91-568E09315EE0}" type="presOf" srcId="{91894027-F1D7-B048-866A-87AEE417CA08}" destId="{60BEC019-3429-2B44-B09F-4378D7B54DA0}" srcOrd="0" destOrd="0" presId="urn:microsoft.com/office/officeart/2005/8/layout/vList2"/>
    <dgm:cxn modelId="{8CD11C1F-C202-4AD2-AA48-BACF99D6CCF1}" type="presOf" srcId="{7B840E52-0211-8F42-950A-8971F4F6BC79}" destId="{C6838428-50BC-B445-BC9E-7249417B9FF5}" srcOrd="0" destOrd="0" presId="urn:microsoft.com/office/officeart/2005/8/layout/vList2"/>
    <dgm:cxn modelId="{AF75918C-CC46-C346-84EA-138732C47E24}" srcId="{7B840E52-0211-8F42-950A-8971F4F6BC79}" destId="{82981B44-E357-5747-B169-790FA1DDEB89}" srcOrd="1" destOrd="0" parTransId="{7BE3D1C6-6760-254E-AA6D-3C65FCD64F70}" sibTransId="{8912A890-BE94-A842-A54B-2E2EC3956C8E}"/>
    <dgm:cxn modelId="{BDD2DE19-39F9-CF41-AA33-7E541C74FFB2}" srcId="{7B840E52-0211-8F42-950A-8971F4F6BC79}" destId="{91894027-F1D7-B048-866A-87AEE417CA08}" srcOrd="0" destOrd="0" parTransId="{7EBCD7FF-9733-2740-9C2D-191DC21C65B0}" sibTransId="{86B0191C-72E1-A548-9314-38C8239972D8}"/>
    <dgm:cxn modelId="{319E87CF-5E55-460F-9397-118047F90276}" type="presOf" srcId="{82981B44-E357-5747-B169-790FA1DDEB89}" destId="{415AFE78-92A4-4D4D-A0D7-BD942A81E74A}" srcOrd="0" destOrd="0" presId="urn:microsoft.com/office/officeart/2005/8/layout/vList2"/>
    <dgm:cxn modelId="{EF8C0BA6-D960-48FE-A0CC-26D10172C037}" type="presParOf" srcId="{C6838428-50BC-B445-BC9E-7249417B9FF5}" destId="{60BEC019-3429-2B44-B09F-4378D7B54DA0}" srcOrd="0" destOrd="0" presId="urn:microsoft.com/office/officeart/2005/8/layout/vList2"/>
    <dgm:cxn modelId="{D1A7905C-A9E4-4A05-8B20-97FEF28776AF}" type="presParOf" srcId="{C6838428-50BC-B445-BC9E-7249417B9FF5}" destId="{CC6BFE09-F116-BF4F-8E7A-2FFDBFA30244}" srcOrd="1" destOrd="0" presId="urn:microsoft.com/office/officeart/2005/8/layout/vList2"/>
    <dgm:cxn modelId="{04719D6A-B851-497D-99AB-A88F8F835F05}" type="presParOf" srcId="{C6838428-50BC-B445-BC9E-7249417B9FF5}" destId="{415AFE78-92A4-4D4D-A0D7-BD942A81E74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6AE4DD5-3854-4D38-9D0E-495DA2AD44B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A92BC2EF-1DF6-4B7F-A8B2-68B095A8F826}">
      <dgm:prSet/>
      <dgm:spPr/>
      <dgm:t>
        <a:bodyPr/>
        <a:lstStyle/>
        <a:p>
          <a:pPr rtl="0"/>
          <a:r>
            <a:rPr lang="it-IT" baseline="0" dirty="0" smtClean="0"/>
            <a:t>Il sistema di Gestione della Sicurezza è nato nel 2008 e si è evoluto nel tempo, in sinergia con i principali </a:t>
          </a:r>
          <a:r>
            <a:rPr lang="it-IT" baseline="0" dirty="0" err="1" smtClean="0"/>
            <a:t>stakeholders</a:t>
          </a:r>
          <a:r>
            <a:rPr lang="it-IT" baseline="0" dirty="0" smtClean="0"/>
            <a:t>: </a:t>
          </a:r>
          <a:endParaRPr lang="it-IT" dirty="0"/>
        </a:p>
      </dgm:t>
    </dgm:pt>
    <dgm:pt modelId="{374AFA9E-2D10-4E5E-97F4-A7D81D235790}" type="parTrans" cxnId="{8E4914B6-51B8-4A65-A9C8-EBCD1BFC9480}">
      <dgm:prSet/>
      <dgm:spPr/>
      <dgm:t>
        <a:bodyPr/>
        <a:lstStyle/>
        <a:p>
          <a:endParaRPr lang="it-IT"/>
        </a:p>
      </dgm:t>
    </dgm:pt>
    <dgm:pt modelId="{67199234-CA23-4EE5-B937-2E2C68B419EF}" type="sibTrans" cxnId="{8E4914B6-51B8-4A65-A9C8-EBCD1BFC9480}">
      <dgm:prSet/>
      <dgm:spPr/>
      <dgm:t>
        <a:bodyPr/>
        <a:lstStyle/>
        <a:p>
          <a:endParaRPr lang="it-IT"/>
        </a:p>
      </dgm:t>
    </dgm:pt>
    <dgm:pt modelId="{D0EECD6D-C56C-438F-8501-58E05429E65C}">
      <dgm:prSet/>
      <dgm:spPr/>
      <dgm:t>
        <a:bodyPr/>
        <a:lstStyle/>
        <a:p>
          <a:pPr rtl="0"/>
          <a:r>
            <a:rPr lang="it-IT" baseline="0" dirty="0" smtClean="0"/>
            <a:t>La struttura interna dell’ARCEA</a:t>
          </a:r>
          <a:endParaRPr lang="it-IT" dirty="0"/>
        </a:p>
      </dgm:t>
    </dgm:pt>
    <dgm:pt modelId="{16324FCE-BE47-44DB-AB9F-2AF21EF8F45B}" type="parTrans" cxnId="{11958393-BD5A-45A8-9737-F7FA24BCD800}">
      <dgm:prSet/>
      <dgm:spPr/>
      <dgm:t>
        <a:bodyPr/>
        <a:lstStyle/>
        <a:p>
          <a:endParaRPr lang="it-IT"/>
        </a:p>
      </dgm:t>
    </dgm:pt>
    <dgm:pt modelId="{4BC35E8A-75EE-407D-8ED0-E2638EFF61EC}" type="sibTrans" cxnId="{11958393-BD5A-45A8-9737-F7FA24BCD800}">
      <dgm:prSet/>
      <dgm:spPr/>
      <dgm:t>
        <a:bodyPr/>
        <a:lstStyle/>
        <a:p>
          <a:endParaRPr lang="it-IT"/>
        </a:p>
      </dgm:t>
    </dgm:pt>
    <dgm:pt modelId="{B47702BA-210F-4DA4-B737-2BF77A8A53B3}">
      <dgm:prSet/>
      <dgm:spPr/>
      <dgm:t>
        <a:bodyPr/>
        <a:lstStyle/>
        <a:p>
          <a:pPr rtl="0"/>
          <a:r>
            <a:rPr lang="it-IT" baseline="0" dirty="0" smtClean="0"/>
            <a:t>AGEA – SIN</a:t>
          </a:r>
          <a:endParaRPr lang="it-IT" dirty="0"/>
        </a:p>
      </dgm:t>
    </dgm:pt>
    <dgm:pt modelId="{3DE91F63-986C-4B3B-8726-A0A2DC79499B}" type="parTrans" cxnId="{DECE1A57-C0D7-4DD8-B976-7181E84222B6}">
      <dgm:prSet/>
      <dgm:spPr/>
      <dgm:t>
        <a:bodyPr/>
        <a:lstStyle/>
        <a:p>
          <a:endParaRPr lang="it-IT"/>
        </a:p>
      </dgm:t>
    </dgm:pt>
    <dgm:pt modelId="{CF17D218-08A0-4916-BD83-6B8C20B4FB2C}" type="sibTrans" cxnId="{DECE1A57-C0D7-4DD8-B976-7181E84222B6}">
      <dgm:prSet/>
      <dgm:spPr/>
      <dgm:t>
        <a:bodyPr/>
        <a:lstStyle/>
        <a:p>
          <a:endParaRPr lang="it-IT"/>
        </a:p>
      </dgm:t>
    </dgm:pt>
    <dgm:pt modelId="{5CC18D7E-49CC-425B-9EA5-058CF91B7451}">
      <dgm:prSet/>
      <dgm:spPr/>
      <dgm:t>
        <a:bodyPr/>
        <a:lstStyle/>
        <a:p>
          <a:pPr rtl="0"/>
          <a:r>
            <a:rPr lang="it-IT" baseline="0" dirty="0" smtClean="0"/>
            <a:t>Gli Organismi Delegati </a:t>
          </a:r>
          <a:endParaRPr lang="it-IT" dirty="0"/>
        </a:p>
      </dgm:t>
    </dgm:pt>
    <dgm:pt modelId="{5AA69A9F-5027-483E-B082-9E5C73BEE5B5}" type="parTrans" cxnId="{281587EB-2476-49DE-8252-7501B415CC59}">
      <dgm:prSet/>
      <dgm:spPr/>
      <dgm:t>
        <a:bodyPr/>
        <a:lstStyle/>
        <a:p>
          <a:endParaRPr lang="it-IT"/>
        </a:p>
      </dgm:t>
    </dgm:pt>
    <dgm:pt modelId="{9685B54C-6835-4A46-9D94-D1F43D6BC1DC}" type="sibTrans" cxnId="{281587EB-2476-49DE-8252-7501B415CC59}">
      <dgm:prSet/>
      <dgm:spPr/>
      <dgm:t>
        <a:bodyPr/>
        <a:lstStyle/>
        <a:p>
          <a:endParaRPr lang="it-IT"/>
        </a:p>
      </dgm:t>
    </dgm:pt>
    <dgm:pt modelId="{54796E71-0F98-402F-8256-CCA92DF2C1F4}">
      <dgm:prSet/>
      <dgm:spPr/>
      <dgm:t>
        <a:bodyPr/>
        <a:lstStyle/>
        <a:p>
          <a:pPr rtl="0"/>
          <a:r>
            <a:rPr lang="it-IT" baseline="0" dirty="0" smtClean="0"/>
            <a:t>I Beneficiari</a:t>
          </a:r>
          <a:endParaRPr lang="it-IT" dirty="0"/>
        </a:p>
      </dgm:t>
    </dgm:pt>
    <dgm:pt modelId="{FA3B9CFC-DAE0-4C2E-81E8-B5ABDC555C07}" type="parTrans" cxnId="{57998EE4-55C1-425B-814B-476D3FC95DE2}">
      <dgm:prSet/>
      <dgm:spPr/>
      <dgm:t>
        <a:bodyPr/>
        <a:lstStyle/>
        <a:p>
          <a:endParaRPr lang="it-IT"/>
        </a:p>
      </dgm:t>
    </dgm:pt>
    <dgm:pt modelId="{7D19BE69-7BB0-4720-809B-4EDAC3AFB8E5}" type="sibTrans" cxnId="{57998EE4-55C1-425B-814B-476D3FC95DE2}">
      <dgm:prSet/>
      <dgm:spPr/>
      <dgm:t>
        <a:bodyPr/>
        <a:lstStyle/>
        <a:p>
          <a:endParaRPr lang="it-IT"/>
        </a:p>
      </dgm:t>
    </dgm:pt>
    <dgm:pt modelId="{B0B243A6-B458-1944-B4A3-2B38BE3843E0}">
      <dgm:prSet/>
      <dgm:spPr/>
      <dgm:t>
        <a:bodyPr/>
        <a:lstStyle/>
        <a:p>
          <a:pPr rtl="0"/>
          <a:r>
            <a:rPr lang="it-IT" dirty="0" smtClean="0"/>
            <a:t>Con il </a:t>
          </a:r>
          <a:r>
            <a:rPr lang="it-IT" b="1" dirty="0" smtClean="0"/>
            <a:t>precedente sistema di valutazione</a:t>
          </a:r>
          <a:r>
            <a:rPr lang="it-IT" dirty="0" smtClean="0"/>
            <a:t>: Dal 2013 al 2015 il livello di maturità del sistema di sicurezza dell’ARCEA è stato giudicato dall’Organismo di Certificazione ad livello pari a </a:t>
          </a:r>
          <a:r>
            <a:rPr lang="it-IT" b="1" dirty="0" smtClean="0"/>
            <a:t>4 su 5 </a:t>
          </a:r>
          <a:r>
            <a:rPr lang="it-IT" dirty="0" smtClean="0"/>
            <a:t>(</a:t>
          </a:r>
          <a:r>
            <a:rPr lang="it-IT" b="1" dirty="0" smtClean="0"/>
            <a:t>il massimo tra gli OP italiani</a:t>
          </a:r>
          <a:r>
            <a:rPr lang="it-IT" dirty="0" smtClean="0"/>
            <a:t>)</a:t>
          </a:r>
        </a:p>
      </dgm:t>
    </dgm:pt>
    <dgm:pt modelId="{49E6D5EA-1369-9D4C-AC3C-9CC494BD7365}" type="parTrans" cxnId="{4FA52EC6-C62C-6342-B51E-CCC33EFD0C39}">
      <dgm:prSet/>
      <dgm:spPr/>
      <dgm:t>
        <a:bodyPr/>
        <a:lstStyle/>
        <a:p>
          <a:endParaRPr lang="it-IT"/>
        </a:p>
      </dgm:t>
    </dgm:pt>
    <dgm:pt modelId="{A5274ACA-BC49-4847-B81A-1DB129E71E56}" type="sibTrans" cxnId="{4FA52EC6-C62C-6342-B51E-CCC33EFD0C39}">
      <dgm:prSet/>
      <dgm:spPr/>
      <dgm:t>
        <a:bodyPr/>
        <a:lstStyle/>
        <a:p>
          <a:endParaRPr lang="it-IT"/>
        </a:p>
      </dgm:t>
    </dgm:pt>
    <dgm:pt modelId="{1711D4B7-D8DD-174F-BCE0-2F71A52CE835}">
      <dgm:prSet/>
      <dgm:spPr/>
      <dgm:t>
        <a:bodyPr/>
        <a:lstStyle/>
        <a:p>
          <a:pPr rtl="0"/>
          <a:r>
            <a:rPr lang="it-IT" dirty="0" smtClean="0"/>
            <a:t>Con la nuova scala di valutazione, che ha eliminato un livello di giudizio, livellando di fatto i risultati finali, ARCEA ha ottenuto nel 2016 e 2017 un livello pari a </a:t>
          </a:r>
          <a:r>
            <a:rPr lang="it-IT" b="1" dirty="0" smtClean="0"/>
            <a:t>3 su 4  (Il massimo tra gli OP insieme ad altre Agenzie)</a:t>
          </a:r>
        </a:p>
      </dgm:t>
    </dgm:pt>
    <dgm:pt modelId="{2625EDCF-8D91-9E48-9F13-7C086B9C222F}" type="parTrans" cxnId="{57DD0D40-E820-B749-819D-6A374DBC7F4A}">
      <dgm:prSet/>
      <dgm:spPr/>
      <dgm:t>
        <a:bodyPr/>
        <a:lstStyle/>
        <a:p>
          <a:endParaRPr lang="it-IT"/>
        </a:p>
      </dgm:t>
    </dgm:pt>
    <dgm:pt modelId="{9DE598F9-1760-E04B-B1D9-BBD5EFA69B1C}" type="sibTrans" cxnId="{57DD0D40-E820-B749-819D-6A374DBC7F4A}">
      <dgm:prSet/>
      <dgm:spPr/>
      <dgm:t>
        <a:bodyPr/>
        <a:lstStyle/>
        <a:p>
          <a:endParaRPr lang="it-IT"/>
        </a:p>
      </dgm:t>
    </dgm:pt>
    <dgm:pt modelId="{2FFF5DA3-5FEC-4CA8-97B4-64FD9E576D53}" type="pres">
      <dgm:prSet presAssocID="{C6AE4DD5-3854-4D38-9D0E-495DA2AD44BB}" presName="linear" presStyleCnt="0">
        <dgm:presLayoutVars>
          <dgm:animLvl val="lvl"/>
          <dgm:resizeHandles val="exact"/>
        </dgm:presLayoutVars>
      </dgm:prSet>
      <dgm:spPr/>
      <dgm:t>
        <a:bodyPr/>
        <a:lstStyle/>
        <a:p>
          <a:endParaRPr lang="it-IT"/>
        </a:p>
      </dgm:t>
    </dgm:pt>
    <dgm:pt modelId="{492C6506-D104-4183-868B-E5CAB2A4B634}" type="pres">
      <dgm:prSet presAssocID="{A92BC2EF-1DF6-4B7F-A8B2-68B095A8F826}" presName="parentText" presStyleLbl="node1" presStyleIdx="0" presStyleCnt="3">
        <dgm:presLayoutVars>
          <dgm:chMax val="0"/>
          <dgm:bulletEnabled val="1"/>
        </dgm:presLayoutVars>
      </dgm:prSet>
      <dgm:spPr/>
      <dgm:t>
        <a:bodyPr/>
        <a:lstStyle/>
        <a:p>
          <a:endParaRPr lang="it-IT"/>
        </a:p>
      </dgm:t>
    </dgm:pt>
    <dgm:pt modelId="{927EE003-7863-40E9-95C1-8D02485CE026}" type="pres">
      <dgm:prSet presAssocID="{A92BC2EF-1DF6-4B7F-A8B2-68B095A8F826}" presName="childText" presStyleLbl="revTx" presStyleIdx="0" presStyleCnt="1">
        <dgm:presLayoutVars>
          <dgm:bulletEnabled val="1"/>
        </dgm:presLayoutVars>
      </dgm:prSet>
      <dgm:spPr/>
      <dgm:t>
        <a:bodyPr/>
        <a:lstStyle/>
        <a:p>
          <a:endParaRPr lang="it-IT"/>
        </a:p>
      </dgm:t>
    </dgm:pt>
    <dgm:pt modelId="{5B0B7F29-2BC5-DB47-809F-8F7A198A8852}" type="pres">
      <dgm:prSet presAssocID="{B0B243A6-B458-1944-B4A3-2B38BE3843E0}" presName="parentText" presStyleLbl="node1" presStyleIdx="1" presStyleCnt="3">
        <dgm:presLayoutVars>
          <dgm:chMax val="0"/>
          <dgm:bulletEnabled val="1"/>
        </dgm:presLayoutVars>
      </dgm:prSet>
      <dgm:spPr/>
      <dgm:t>
        <a:bodyPr/>
        <a:lstStyle/>
        <a:p>
          <a:endParaRPr lang="it-IT"/>
        </a:p>
      </dgm:t>
    </dgm:pt>
    <dgm:pt modelId="{FE713709-B66D-0643-83F1-763C11037DF1}" type="pres">
      <dgm:prSet presAssocID="{A5274ACA-BC49-4847-B81A-1DB129E71E56}" presName="spacer" presStyleCnt="0"/>
      <dgm:spPr/>
    </dgm:pt>
    <dgm:pt modelId="{F37A511D-F222-5342-A642-3D397F64E34F}" type="pres">
      <dgm:prSet presAssocID="{1711D4B7-D8DD-174F-BCE0-2F71A52CE835}" presName="parentText" presStyleLbl="node1" presStyleIdx="2" presStyleCnt="3">
        <dgm:presLayoutVars>
          <dgm:chMax val="0"/>
          <dgm:bulletEnabled val="1"/>
        </dgm:presLayoutVars>
      </dgm:prSet>
      <dgm:spPr/>
      <dgm:t>
        <a:bodyPr/>
        <a:lstStyle/>
        <a:p>
          <a:endParaRPr lang="it-IT"/>
        </a:p>
      </dgm:t>
    </dgm:pt>
  </dgm:ptLst>
  <dgm:cxnLst>
    <dgm:cxn modelId="{34737766-2EA8-4041-AC58-61A293DD9BA2}" type="presOf" srcId="{1711D4B7-D8DD-174F-BCE0-2F71A52CE835}" destId="{F37A511D-F222-5342-A642-3D397F64E34F}" srcOrd="0" destOrd="0" presId="urn:microsoft.com/office/officeart/2005/8/layout/vList2"/>
    <dgm:cxn modelId="{51217659-29F0-476A-B3CE-621567BA0D2B}" type="presOf" srcId="{D0EECD6D-C56C-438F-8501-58E05429E65C}" destId="{927EE003-7863-40E9-95C1-8D02485CE026}" srcOrd="0" destOrd="0" presId="urn:microsoft.com/office/officeart/2005/8/layout/vList2"/>
    <dgm:cxn modelId="{DECE1A57-C0D7-4DD8-B976-7181E84222B6}" srcId="{A92BC2EF-1DF6-4B7F-A8B2-68B095A8F826}" destId="{B47702BA-210F-4DA4-B737-2BF77A8A53B3}" srcOrd="1" destOrd="0" parTransId="{3DE91F63-986C-4B3B-8726-A0A2DC79499B}" sibTransId="{CF17D218-08A0-4916-BD83-6B8C20B4FB2C}"/>
    <dgm:cxn modelId="{57998EE4-55C1-425B-814B-476D3FC95DE2}" srcId="{A92BC2EF-1DF6-4B7F-A8B2-68B095A8F826}" destId="{54796E71-0F98-402F-8256-CCA92DF2C1F4}" srcOrd="3" destOrd="0" parTransId="{FA3B9CFC-DAE0-4C2E-81E8-B5ABDC555C07}" sibTransId="{7D19BE69-7BB0-4720-809B-4EDAC3AFB8E5}"/>
    <dgm:cxn modelId="{0D1846A9-E60D-4D93-A68A-F4658CF82230}" type="presOf" srcId="{54796E71-0F98-402F-8256-CCA92DF2C1F4}" destId="{927EE003-7863-40E9-95C1-8D02485CE026}" srcOrd="0" destOrd="3" presId="urn:microsoft.com/office/officeart/2005/8/layout/vList2"/>
    <dgm:cxn modelId="{57DD0D40-E820-B749-819D-6A374DBC7F4A}" srcId="{C6AE4DD5-3854-4D38-9D0E-495DA2AD44BB}" destId="{1711D4B7-D8DD-174F-BCE0-2F71A52CE835}" srcOrd="2" destOrd="0" parTransId="{2625EDCF-8D91-9E48-9F13-7C086B9C222F}" sibTransId="{9DE598F9-1760-E04B-B1D9-BBD5EFA69B1C}"/>
    <dgm:cxn modelId="{281587EB-2476-49DE-8252-7501B415CC59}" srcId="{A92BC2EF-1DF6-4B7F-A8B2-68B095A8F826}" destId="{5CC18D7E-49CC-425B-9EA5-058CF91B7451}" srcOrd="2" destOrd="0" parTransId="{5AA69A9F-5027-483E-B082-9E5C73BEE5B5}" sibTransId="{9685B54C-6835-4A46-9D94-D1F43D6BC1DC}"/>
    <dgm:cxn modelId="{4FA52EC6-C62C-6342-B51E-CCC33EFD0C39}" srcId="{C6AE4DD5-3854-4D38-9D0E-495DA2AD44BB}" destId="{B0B243A6-B458-1944-B4A3-2B38BE3843E0}" srcOrd="1" destOrd="0" parTransId="{49E6D5EA-1369-9D4C-AC3C-9CC494BD7365}" sibTransId="{A5274ACA-BC49-4847-B81A-1DB129E71E56}"/>
    <dgm:cxn modelId="{C077EEFB-17D4-4AB9-B8FD-AE46BB99AB04}" type="presOf" srcId="{C6AE4DD5-3854-4D38-9D0E-495DA2AD44BB}" destId="{2FFF5DA3-5FEC-4CA8-97B4-64FD9E576D53}" srcOrd="0" destOrd="0" presId="urn:microsoft.com/office/officeart/2005/8/layout/vList2"/>
    <dgm:cxn modelId="{11958393-BD5A-45A8-9737-F7FA24BCD800}" srcId="{A92BC2EF-1DF6-4B7F-A8B2-68B095A8F826}" destId="{D0EECD6D-C56C-438F-8501-58E05429E65C}" srcOrd="0" destOrd="0" parTransId="{16324FCE-BE47-44DB-AB9F-2AF21EF8F45B}" sibTransId="{4BC35E8A-75EE-407D-8ED0-E2638EFF61EC}"/>
    <dgm:cxn modelId="{8E4914B6-51B8-4A65-A9C8-EBCD1BFC9480}" srcId="{C6AE4DD5-3854-4D38-9D0E-495DA2AD44BB}" destId="{A92BC2EF-1DF6-4B7F-A8B2-68B095A8F826}" srcOrd="0" destOrd="0" parTransId="{374AFA9E-2D10-4E5E-97F4-A7D81D235790}" sibTransId="{67199234-CA23-4EE5-B937-2E2C68B419EF}"/>
    <dgm:cxn modelId="{85BCFD69-D093-4FAD-99A2-C2CD8371C850}" type="presOf" srcId="{B47702BA-210F-4DA4-B737-2BF77A8A53B3}" destId="{927EE003-7863-40E9-95C1-8D02485CE026}" srcOrd="0" destOrd="1" presId="urn:microsoft.com/office/officeart/2005/8/layout/vList2"/>
    <dgm:cxn modelId="{F5AB9D0E-BA5B-423A-BCC9-0E8AD39C33CE}" type="presOf" srcId="{5CC18D7E-49CC-425B-9EA5-058CF91B7451}" destId="{927EE003-7863-40E9-95C1-8D02485CE026}" srcOrd="0" destOrd="2" presId="urn:microsoft.com/office/officeart/2005/8/layout/vList2"/>
    <dgm:cxn modelId="{EEC4A96F-9A4D-47B7-93EA-FD4325C84260}" type="presOf" srcId="{B0B243A6-B458-1944-B4A3-2B38BE3843E0}" destId="{5B0B7F29-2BC5-DB47-809F-8F7A198A8852}" srcOrd="0" destOrd="0" presId="urn:microsoft.com/office/officeart/2005/8/layout/vList2"/>
    <dgm:cxn modelId="{E002A503-92CB-4666-AEFB-B51B35C830CF}" type="presOf" srcId="{A92BC2EF-1DF6-4B7F-A8B2-68B095A8F826}" destId="{492C6506-D104-4183-868B-E5CAB2A4B634}" srcOrd="0" destOrd="0" presId="urn:microsoft.com/office/officeart/2005/8/layout/vList2"/>
    <dgm:cxn modelId="{2B4B466C-F843-4B3A-A183-936A437B7B3F}" type="presParOf" srcId="{2FFF5DA3-5FEC-4CA8-97B4-64FD9E576D53}" destId="{492C6506-D104-4183-868B-E5CAB2A4B634}" srcOrd="0" destOrd="0" presId="urn:microsoft.com/office/officeart/2005/8/layout/vList2"/>
    <dgm:cxn modelId="{DD421452-77D4-46CA-A37F-423E773ACE73}" type="presParOf" srcId="{2FFF5DA3-5FEC-4CA8-97B4-64FD9E576D53}" destId="{927EE003-7863-40E9-95C1-8D02485CE026}" srcOrd="1" destOrd="0" presId="urn:microsoft.com/office/officeart/2005/8/layout/vList2"/>
    <dgm:cxn modelId="{6288F720-1485-4918-BE1A-0D98572F7753}" type="presParOf" srcId="{2FFF5DA3-5FEC-4CA8-97B4-64FD9E576D53}" destId="{5B0B7F29-2BC5-DB47-809F-8F7A198A8852}" srcOrd="2" destOrd="0" presId="urn:microsoft.com/office/officeart/2005/8/layout/vList2"/>
    <dgm:cxn modelId="{65A8B023-5F4A-4329-BED6-AAFDBA0FB48D}" type="presParOf" srcId="{2FFF5DA3-5FEC-4CA8-97B4-64FD9E576D53}" destId="{FE713709-B66D-0643-83F1-763C11037DF1}" srcOrd="3" destOrd="0" presId="urn:microsoft.com/office/officeart/2005/8/layout/vList2"/>
    <dgm:cxn modelId="{A8161B21-8F0F-4421-B5C6-4B47BD8D6585}" type="presParOf" srcId="{2FFF5DA3-5FEC-4CA8-97B4-64FD9E576D53}" destId="{F37A511D-F222-5342-A642-3D397F64E34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4714CB-529F-4642-8EE4-9757EDC5B52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it-IT"/>
        </a:p>
      </dgm:t>
    </dgm:pt>
    <dgm:pt modelId="{808A1052-D4F6-4DA3-A146-F5D209DE301B}">
      <dgm:prSet/>
      <dgm:spPr/>
      <dgm:t>
        <a:bodyPr/>
        <a:lstStyle/>
        <a:p>
          <a:pPr rtl="0"/>
          <a:r>
            <a:rPr lang="it-IT" dirty="0" smtClean="0"/>
            <a:t>La parte generale </a:t>
          </a:r>
        </a:p>
        <a:p>
          <a:pPr rtl="0"/>
          <a:r>
            <a:rPr lang="it-IT" dirty="0" smtClean="0"/>
            <a:t>1) inquadra il </a:t>
          </a:r>
          <a:r>
            <a:rPr lang="it-IT" b="1" dirty="0" smtClean="0"/>
            <a:t>posizionamento strategico </a:t>
          </a:r>
          <a:r>
            <a:rPr lang="it-IT" b="0" dirty="0" smtClean="0"/>
            <a:t>ed</a:t>
          </a:r>
          <a:r>
            <a:rPr lang="it-IT" dirty="0" smtClean="0"/>
            <a:t> il contesto di riferimento, </a:t>
          </a:r>
        </a:p>
        <a:p>
          <a:pPr rtl="0"/>
          <a:r>
            <a:rPr lang="it-IT" dirty="0" smtClean="0"/>
            <a:t>2) delinea il quadro dei </a:t>
          </a:r>
          <a:r>
            <a:rPr lang="it-IT" b="1" dirty="0" smtClean="0"/>
            <a:t>compiti</a:t>
          </a:r>
          <a:r>
            <a:rPr lang="it-IT" dirty="0" smtClean="0"/>
            <a:t> e delle </a:t>
          </a:r>
          <a:r>
            <a:rPr lang="it-IT" b="1" dirty="0" smtClean="0"/>
            <a:t>responsabilità</a:t>
          </a:r>
          <a:r>
            <a:rPr lang="it-IT" dirty="0" smtClean="0"/>
            <a:t>, </a:t>
          </a:r>
        </a:p>
        <a:p>
          <a:pPr rtl="0"/>
          <a:r>
            <a:rPr lang="it-IT" dirty="0" smtClean="0"/>
            <a:t>3) descrive la </a:t>
          </a:r>
          <a:r>
            <a:rPr lang="it-IT" b="1" dirty="0" smtClean="0"/>
            <a:t>struttura organizzativa</a:t>
          </a:r>
          <a:r>
            <a:rPr lang="it-IT" dirty="0" smtClean="0"/>
            <a:t> dell’ARCEA</a:t>
          </a:r>
          <a:endParaRPr lang="it-IT" dirty="0"/>
        </a:p>
      </dgm:t>
    </dgm:pt>
    <dgm:pt modelId="{596E7FF6-4C68-406B-8BE9-E176B24135B9}" type="parTrans" cxnId="{E36A898E-88E7-45DD-949B-8436EA60FB78}">
      <dgm:prSet/>
      <dgm:spPr/>
      <dgm:t>
        <a:bodyPr/>
        <a:lstStyle/>
        <a:p>
          <a:endParaRPr lang="it-IT"/>
        </a:p>
      </dgm:t>
    </dgm:pt>
    <dgm:pt modelId="{9E3E8FA3-FEAD-478D-A4DB-1FB5D6B53D12}" type="sibTrans" cxnId="{E36A898E-88E7-45DD-949B-8436EA60FB78}">
      <dgm:prSet/>
      <dgm:spPr/>
      <dgm:t>
        <a:bodyPr/>
        <a:lstStyle/>
        <a:p>
          <a:endParaRPr lang="it-IT"/>
        </a:p>
      </dgm:t>
    </dgm:pt>
    <dgm:pt modelId="{531E7CE8-BAB9-443A-9963-D1A2A2939F12}">
      <dgm:prSet custT="1"/>
      <dgm:spPr/>
      <dgm:t>
        <a:bodyPr/>
        <a:lstStyle/>
        <a:p>
          <a:pPr rtl="0"/>
          <a:r>
            <a:rPr lang="it-IT" sz="2300" dirty="0" smtClean="0"/>
            <a:t>La seconda parte definisce gli </a:t>
          </a:r>
          <a:r>
            <a:rPr lang="it-IT" sz="4000" dirty="0" smtClean="0"/>
            <a:t>obiettivi</a:t>
          </a:r>
          <a:r>
            <a:rPr lang="it-IT" sz="2300" dirty="0" smtClean="0"/>
            <a:t> dell’ARCEA</a:t>
          </a:r>
          <a:endParaRPr lang="it-IT" sz="2300" dirty="0"/>
        </a:p>
      </dgm:t>
    </dgm:pt>
    <dgm:pt modelId="{34FD0BD4-ECFB-49D5-90CC-1F103282BE91}" type="parTrans" cxnId="{2DEE261D-D92B-451D-AD30-7D2635CF319C}">
      <dgm:prSet/>
      <dgm:spPr/>
      <dgm:t>
        <a:bodyPr/>
        <a:lstStyle/>
        <a:p>
          <a:endParaRPr lang="it-IT"/>
        </a:p>
      </dgm:t>
    </dgm:pt>
    <dgm:pt modelId="{F523F77E-80CB-4D30-8CC7-263F9C8A6CB3}" type="sibTrans" cxnId="{2DEE261D-D92B-451D-AD30-7D2635CF319C}">
      <dgm:prSet/>
      <dgm:spPr/>
      <dgm:t>
        <a:bodyPr/>
        <a:lstStyle/>
        <a:p>
          <a:endParaRPr lang="it-IT"/>
        </a:p>
      </dgm:t>
    </dgm:pt>
    <dgm:pt modelId="{57E307C7-9C20-42F6-85D1-004BF0B87094}">
      <dgm:prSet custT="1">
        <dgm:style>
          <a:lnRef idx="2">
            <a:schemeClr val="accent1"/>
          </a:lnRef>
          <a:fillRef idx="1">
            <a:schemeClr val="lt1"/>
          </a:fillRef>
          <a:effectRef idx="0">
            <a:schemeClr val="accent1"/>
          </a:effectRef>
          <a:fontRef idx="minor">
            <a:schemeClr val="dk1"/>
          </a:fontRef>
        </dgm:style>
      </dgm:prSet>
      <dgm:spPr/>
      <dgm:t>
        <a:bodyPr/>
        <a:lstStyle/>
        <a:p>
          <a:pPr rtl="0"/>
          <a:r>
            <a:rPr lang="it-IT" sz="3600" dirty="0" smtClean="0">
              <a:solidFill>
                <a:schemeClr val="tx1"/>
              </a:solidFill>
            </a:rPr>
            <a:t>Si divide in due parti:</a:t>
          </a:r>
          <a:endParaRPr lang="it-IT" sz="3600" dirty="0">
            <a:solidFill>
              <a:schemeClr val="tx1"/>
            </a:solidFill>
          </a:endParaRPr>
        </a:p>
      </dgm:t>
    </dgm:pt>
    <dgm:pt modelId="{0A15963C-31D4-40EA-967E-5631D3BD3A7C}" type="parTrans" cxnId="{F03FFD23-EB31-47E3-9442-6B387DC3F0B9}">
      <dgm:prSet/>
      <dgm:spPr/>
      <dgm:t>
        <a:bodyPr/>
        <a:lstStyle/>
        <a:p>
          <a:endParaRPr lang="it-IT"/>
        </a:p>
      </dgm:t>
    </dgm:pt>
    <dgm:pt modelId="{08F8219C-F7CB-48FF-AB4F-63CAF74EEE4D}" type="sibTrans" cxnId="{F03FFD23-EB31-47E3-9442-6B387DC3F0B9}">
      <dgm:prSet/>
      <dgm:spPr/>
      <dgm:t>
        <a:bodyPr/>
        <a:lstStyle/>
        <a:p>
          <a:endParaRPr lang="it-IT"/>
        </a:p>
      </dgm:t>
    </dgm:pt>
    <dgm:pt modelId="{E26EE6DD-16DD-449C-B864-7B598A14043D}" type="pres">
      <dgm:prSet presAssocID="{124714CB-529F-4642-8EE4-9757EDC5B524}" presName="composite" presStyleCnt="0">
        <dgm:presLayoutVars>
          <dgm:chMax val="1"/>
          <dgm:dir/>
          <dgm:resizeHandles val="exact"/>
        </dgm:presLayoutVars>
      </dgm:prSet>
      <dgm:spPr/>
      <dgm:t>
        <a:bodyPr/>
        <a:lstStyle/>
        <a:p>
          <a:endParaRPr lang="it-IT"/>
        </a:p>
      </dgm:t>
    </dgm:pt>
    <dgm:pt modelId="{77FB2546-420F-4E4A-B56A-A6FE9B14A642}" type="pres">
      <dgm:prSet presAssocID="{57E307C7-9C20-42F6-85D1-004BF0B87094}" presName="roof" presStyleLbl="dkBgShp" presStyleIdx="0" presStyleCnt="2"/>
      <dgm:spPr/>
      <dgm:t>
        <a:bodyPr/>
        <a:lstStyle/>
        <a:p>
          <a:endParaRPr lang="it-IT"/>
        </a:p>
      </dgm:t>
    </dgm:pt>
    <dgm:pt modelId="{8BA4E3ED-7C39-4711-A239-7FAA52763134}" type="pres">
      <dgm:prSet presAssocID="{57E307C7-9C20-42F6-85D1-004BF0B87094}" presName="pillars" presStyleCnt="0"/>
      <dgm:spPr/>
    </dgm:pt>
    <dgm:pt modelId="{758C036C-F67C-4483-8E99-8BB3F3987AD3}" type="pres">
      <dgm:prSet presAssocID="{57E307C7-9C20-42F6-85D1-004BF0B87094}" presName="pillar1" presStyleLbl="node1" presStyleIdx="0" presStyleCnt="2">
        <dgm:presLayoutVars>
          <dgm:bulletEnabled val="1"/>
        </dgm:presLayoutVars>
      </dgm:prSet>
      <dgm:spPr/>
      <dgm:t>
        <a:bodyPr/>
        <a:lstStyle/>
        <a:p>
          <a:endParaRPr lang="it-IT"/>
        </a:p>
      </dgm:t>
    </dgm:pt>
    <dgm:pt modelId="{01B7CF72-DF88-4D9A-92BC-75D9908567F2}" type="pres">
      <dgm:prSet presAssocID="{531E7CE8-BAB9-443A-9963-D1A2A2939F12}" presName="pillarX" presStyleLbl="node1" presStyleIdx="1" presStyleCnt="2">
        <dgm:presLayoutVars>
          <dgm:bulletEnabled val="1"/>
        </dgm:presLayoutVars>
      </dgm:prSet>
      <dgm:spPr/>
      <dgm:t>
        <a:bodyPr/>
        <a:lstStyle/>
        <a:p>
          <a:endParaRPr lang="it-IT"/>
        </a:p>
      </dgm:t>
    </dgm:pt>
    <dgm:pt modelId="{08C72B44-F2CE-4B05-AF00-0E20AA6F7ACB}" type="pres">
      <dgm:prSet presAssocID="{57E307C7-9C20-42F6-85D1-004BF0B87094}" presName="base" presStyleLbl="dkBgShp" presStyleIdx="1" presStyleCnt="2"/>
      <dgm:spPr/>
    </dgm:pt>
  </dgm:ptLst>
  <dgm:cxnLst>
    <dgm:cxn modelId="{15202D56-A6D4-A047-A58E-BDD536350A2B}" type="presOf" srcId="{124714CB-529F-4642-8EE4-9757EDC5B524}" destId="{E26EE6DD-16DD-449C-B864-7B598A14043D}" srcOrd="0" destOrd="0" presId="urn:microsoft.com/office/officeart/2005/8/layout/hList3"/>
    <dgm:cxn modelId="{E36A898E-88E7-45DD-949B-8436EA60FB78}" srcId="{57E307C7-9C20-42F6-85D1-004BF0B87094}" destId="{808A1052-D4F6-4DA3-A146-F5D209DE301B}" srcOrd="0" destOrd="0" parTransId="{596E7FF6-4C68-406B-8BE9-E176B24135B9}" sibTransId="{9E3E8FA3-FEAD-478D-A4DB-1FB5D6B53D12}"/>
    <dgm:cxn modelId="{2DEE261D-D92B-451D-AD30-7D2635CF319C}" srcId="{57E307C7-9C20-42F6-85D1-004BF0B87094}" destId="{531E7CE8-BAB9-443A-9963-D1A2A2939F12}" srcOrd="1" destOrd="0" parTransId="{34FD0BD4-ECFB-49D5-90CC-1F103282BE91}" sibTransId="{F523F77E-80CB-4D30-8CC7-263F9C8A6CB3}"/>
    <dgm:cxn modelId="{103AAB61-0AB7-1E4A-B09D-57D71C72CEAC}" type="presOf" srcId="{808A1052-D4F6-4DA3-A146-F5D209DE301B}" destId="{758C036C-F67C-4483-8E99-8BB3F3987AD3}" srcOrd="0" destOrd="0" presId="urn:microsoft.com/office/officeart/2005/8/layout/hList3"/>
    <dgm:cxn modelId="{390B2AC5-352F-3B4E-8019-5492192DF718}" type="presOf" srcId="{531E7CE8-BAB9-443A-9963-D1A2A2939F12}" destId="{01B7CF72-DF88-4D9A-92BC-75D9908567F2}" srcOrd="0" destOrd="0" presId="urn:microsoft.com/office/officeart/2005/8/layout/hList3"/>
    <dgm:cxn modelId="{61865DBF-83BF-B440-A796-8085100C0AEB}" type="presOf" srcId="{57E307C7-9C20-42F6-85D1-004BF0B87094}" destId="{77FB2546-420F-4E4A-B56A-A6FE9B14A642}" srcOrd="0" destOrd="0" presId="urn:microsoft.com/office/officeart/2005/8/layout/hList3"/>
    <dgm:cxn modelId="{F03FFD23-EB31-47E3-9442-6B387DC3F0B9}" srcId="{124714CB-529F-4642-8EE4-9757EDC5B524}" destId="{57E307C7-9C20-42F6-85D1-004BF0B87094}" srcOrd="0" destOrd="0" parTransId="{0A15963C-31D4-40EA-967E-5631D3BD3A7C}" sibTransId="{08F8219C-F7CB-48FF-AB4F-63CAF74EEE4D}"/>
    <dgm:cxn modelId="{048942D6-83E2-5041-9666-3D180A8B469A}" type="presParOf" srcId="{E26EE6DD-16DD-449C-B864-7B598A14043D}" destId="{77FB2546-420F-4E4A-B56A-A6FE9B14A642}" srcOrd="0" destOrd="0" presId="urn:microsoft.com/office/officeart/2005/8/layout/hList3"/>
    <dgm:cxn modelId="{2320BFC7-F573-2B49-A3D5-4EFB0FA86CD6}" type="presParOf" srcId="{E26EE6DD-16DD-449C-B864-7B598A14043D}" destId="{8BA4E3ED-7C39-4711-A239-7FAA52763134}" srcOrd="1" destOrd="0" presId="urn:microsoft.com/office/officeart/2005/8/layout/hList3"/>
    <dgm:cxn modelId="{73A07E5A-BD78-A545-9005-AC32197F8469}" type="presParOf" srcId="{8BA4E3ED-7C39-4711-A239-7FAA52763134}" destId="{758C036C-F67C-4483-8E99-8BB3F3987AD3}" srcOrd="0" destOrd="0" presId="urn:microsoft.com/office/officeart/2005/8/layout/hList3"/>
    <dgm:cxn modelId="{0927B1C1-05BC-8947-97D8-2670D55645F9}" type="presParOf" srcId="{8BA4E3ED-7C39-4711-A239-7FAA52763134}" destId="{01B7CF72-DF88-4D9A-92BC-75D9908567F2}" srcOrd="1" destOrd="0" presId="urn:microsoft.com/office/officeart/2005/8/layout/hList3"/>
    <dgm:cxn modelId="{1B42A782-F704-5046-B88A-C4671C69D6AD}" type="presParOf" srcId="{E26EE6DD-16DD-449C-B864-7B598A14043D}" destId="{08C72B44-F2CE-4B05-AF00-0E20AA6F7AC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8B293D-575D-7F4E-A205-EADD3DECF892}" type="doc">
      <dgm:prSet loTypeId="urn:microsoft.com/office/officeart/2005/8/layout/vList2" loCatId="" qsTypeId="urn:microsoft.com/office/officeart/2005/8/quickstyle/simple1" qsCatId="simple" csTypeId="urn:microsoft.com/office/officeart/2005/8/colors/accent0_2" csCatId="mainScheme" phldr="1"/>
      <dgm:spPr/>
      <dgm:t>
        <a:bodyPr/>
        <a:lstStyle/>
        <a:p>
          <a:endParaRPr lang="it-IT"/>
        </a:p>
      </dgm:t>
    </dgm:pt>
    <dgm:pt modelId="{A5DE073C-628F-4A4A-8FED-F499CC055808}">
      <dgm:prSet custT="1"/>
      <dgm:spPr/>
      <dgm:t>
        <a:bodyPr/>
        <a:lstStyle/>
        <a:p>
          <a:pPr rtl="0"/>
          <a:r>
            <a:rPr lang="mr-IN" sz="1600" dirty="0" smtClean="0"/>
            <a:t>PMP </a:t>
          </a:r>
          <a:endParaRPr lang="mr-IN" sz="1600" dirty="0"/>
        </a:p>
      </dgm:t>
    </dgm:pt>
    <dgm:pt modelId="{0ABF4E79-706F-AF4E-87FA-B3EF6FAD507A}" type="parTrans" cxnId="{3FB97B2A-6035-284D-A98C-4FD1B721FB50}">
      <dgm:prSet/>
      <dgm:spPr/>
      <dgm:t>
        <a:bodyPr/>
        <a:lstStyle/>
        <a:p>
          <a:endParaRPr lang="it-IT" sz="1400"/>
        </a:p>
      </dgm:t>
    </dgm:pt>
    <dgm:pt modelId="{89EA6DEB-C42D-DA41-889D-360192AA4140}" type="sibTrans" cxnId="{3FB97B2A-6035-284D-A98C-4FD1B721FB50}">
      <dgm:prSet/>
      <dgm:spPr/>
      <dgm:t>
        <a:bodyPr/>
        <a:lstStyle/>
        <a:p>
          <a:endParaRPr lang="it-IT" sz="1400"/>
        </a:p>
      </dgm:t>
    </dgm:pt>
    <dgm:pt modelId="{653AAEC6-C918-9945-A43B-41953733D6A3}">
      <dgm:prSet custT="1"/>
      <dgm:spPr/>
      <dgm:t>
        <a:bodyPr/>
        <a:lstStyle/>
        <a:p>
          <a:pPr rtl="0"/>
          <a:r>
            <a:rPr lang="it-IT" sz="1600" dirty="0" err="1" smtClean="0"/>
            <a:t>Cybersecurity</a:t>
          </a:r>
          <a:r>
            <a:rPr lang="it-IT" sz="1600" dirty="0" smtClean="0"/>
            <a:t> for Business  </a:t>
          </a:r>
          <a:r>
            <a:rPr lang="it-IT" sz="1600" dirty="0" err="1" smtClean="0"/>
            <a:t>through</a:t>
          </a:r>
          <a:r>
            <a:rPr lang="it-IT" sz="1600" dirty="0" smtClean="0"/>
            <a:t> </a:t>
          </a:r>
          <a:r>
            <a:rPr lang="it-IT" sz="1600" dirty="0" err="1" smtClean="0"/>
            <a:t>Coursersa</a:t>
          </a:r>
          <a:r>
            <a:rPr lang="it-IT" sz="1600" dirty="0" smtClean="0"/>
            <a:t>/Colorado </a:t>
          </a:r>
          <a:r>
            <a:rPr lang="it-IT" sz="1600" dirty="0" err="1" smtClean="0"/>
            <a:t>University</a:t>
          </a:r>
          <a:r>
            <a:rPr lang="it-IT" sz="1600" dirty="0" smtClean="0"/>
            <a:t> – </a:t>
          </a:r>
          <a:endParaRPr lang="it-IT" sz="1600" dirty="0"/>
        </a:p>
      </dgm:t>
    </dgm:pt>
    <dgm:pt modelId="{F7F916EC-2D05-2944-A7C8-48775E39198B}" type="parTrans" cxnId="{1A99A61F-02B9-0E42-9FBD-C55C155CA97C}">
      <dgm:prSet/>
      <dgm:spPr/>
      <dgm:t>
        <a:bodyPr/>
        <a:lstStyle/>
        <a:p>
          <a:endParaRPr lang="it-IT" sz="1400"/>
        </a:p>
      </dgm:t>
    </dgm:pt>
    <dgm:pt modelId="{F1BE03D0-0F36-E540-9479-DF9B95603254}" type="sibTrans" cxnId="{1A99A61F-02B9-0E42-9FBD-C55C155CA97C}">
      <dgm:prSet/>
      <dgm:spPr/>
      <dgm:t>
        <a:bodyPr/>
        <a:lstStyle/>
        <a:p>
          <a:endParaRPr lang="it-IT" sz="1400"/>
        </a:p>
      </dgm:t>
    </dgm:pt>
    <dgm:pt modelId="{14635AE4-CCA5-9C41-B2D8-A5AAFB6D9EAA}">
      <dgm:prSet custT="1"/>
      <dgm:spPr/>
      <dgm:t>
        <a:bodyPr/>
        <a:lstStyle/>
        <a:p>
          <a:pPr rtl="0"/>
          <a:r>
            <a:rPr lang="it-IT" sz="1600" dirty="0" smtClean="0"/>
            <a:t>Master Universitari di II Livello</a:t>
          </a:r>
          <a:endParaRPr lang="it-IT" sz="1600" dirty="0"/>
        </a:p>
      </dgm:t>
    </dgm:pt>
    <dgm:pt modelId="{B5ED86C1-76D5-304B-A025-80786CC60D39}" type="parTrans" cxnId="{D729F5B3-5925-A849-B92B-B26125B7F67B}">
      <dgm:prSet/>
      <dgm:spPr/>
      <dgm:t>
        <a:bodyPr/>
        <a:lstStyle/>
        <a:p>
          <a:endParaRPr lang="it-IT" sz="1400"/>
        </a:p>
      </dgm:t>
    </dgm:pt>
    <dgm:pt modelId="{F1ADD985-3E76-B54C-B178-EBA2A3D5C3AE}" type="sibTrans" cxnId="{D729F5B3-5925-A849-B92B-B26125B7F67B}">
      <dgm:prSet/>
      <dgm:spPr/>
      <dgm:t>
        <a:bodyPr/>
        <a:lstStyle/>
        <a:p>
          <a:endParaRPr lang="it-IT" sz="1400"/>
        </a:p>
      </dgm:t>
    </dgm:pt>
    <dgm:pt modelId="{12D05E1C-89DC-B142-9558-595EFC22B9C5}">
      <dgm:prSet custT="1"/>
      <dgm:spPr/>
      <dgm:t>
        <a:bodyPr/>
        <a:lstStyle/>
        <a:p>
          <a:pPr rtl="0"/>
          <a:r>
            <a:rPr lang="it-IT" sz="2000" dirty="0" smtClean="0"/>
            <a:t>Altre certificazioni</a:t>
          </a:r>
          <a:endParaRPr lang="mr-IN" sz="2000" dirty="0"/>
        </a:p>
      </dgm:t>
    </dgm:pt>
    <dgm:pt modelId="{6FE2753B-3776-2747-93F4-F6EFA0BCEFBA}" type="parTrans" cxnId="{EF986C80-D05B-534F-BE06-82A503CA63A6}">
      <dgm:prSet/>
      <dgm:spPr/>
      <dgm:t>
        <a:bodyPr/>
        <a:lstStyle/>
        <a:p>
          <a:endParaRPr lang="it-IT" sz="1400"/>
        </a:p>
      </dgm:t>
    </dgm:pt>
    <dgm:pt modelId="{F97CF302-5632-B648-BCE9-CB59C68D112D}" type="sibTrans" cxnId="{EF986C80-D05B-534F-BE06-82A503CA63A6}">
      <dgm:prSet/>
      <dgm:spPr/>
      <dgm:t>
        <a:bodyPr/>
        <a:lstStyle/>
        <a:p>
          <a:endParaRPr lang="it-IT" sz="1400"/>
        </a:p>
      </dgm:t>
    </dgm:pt>
    <dgm:pt modelId="{2D25F371-E197-5942-8929-D8E7CA9799AF}">
      <dgm:prSet custT="1"/>
      <dgm:spPr/>
      <dgm:t>
        <a:bodyPr/>
        <a:lstStyle/>
        <a:p>
          <a:pPr rtl="0"/>
          <a:r>
            <a:rPr lang="it-IT" sz="1400" dirty="0" smtClean="0"/>
            <a:t>Work in progress</a:t>
          </a:r>
          <a:endParaRPr lang="it-IT" sz="1400" dirty="0"/>
        </a:p>
      </dgm:t>
    </dgm:pt>
    <dgm:pt modelId="{DCD6A943-3C21-E045-A557-046C7366A942}" type="parTrans" cxnId="{A8BD8CC5-36D1-1E44-A2BA-419AF19B589D}">
      <dgm:prSet/>
      <dgm:spPr/>
      <dgm:t>
        <a:bodyPr/>
        <a:lstStyle/>
        <a:p>
          <a:endParaRPr lang="it-IT" sz="1400"/>
        </a:p>
      </dgm:t>
    </dgm:pt>
    <dgm:pt modelId="{97EE0BEB-D574-254A-9A5D-A763138D076E}" type="sibTrans" cxnId="{A8BD8CC5-36D1-1E44-A2BA-419AF19B589D}">
      <dgm:prSet/>
      <dgm:spPr/>
      <dgm:t>
        <a:bodyPr/>
        <a:lstStyle/>
        <a:p>
          <a:endParaRPr lang="it-IT" sz="1400"/>
        </a:p>
      </dgm:t>
    </dgm:pt>
    <dgm:pt modelId="{C49E94D4-0B5B-8048-B1A1-07CB1C500113}">
      <dgm:prSet custT="1"/>
      <dgm:spPr/>
      <dgm:t>
        <a:bodyPr/>
        <a:lstStyle/>
        <a:p>
          <a:pPr rtl="0"/>
          <a:r>
            <a:rPr lang="it-IT" sz="1400" dirty="0" smtClean="0"/>
            <a:t> </a:t>
          </a:r>
          <a:r>
            <a:rPr lang="it-IT" sz="1600" dirty="0" smtClean="0"/>
            <a:t>CSX</a:t>
          </a:r>
          <a:endParaRPr lang="it-IT" sz="1600" dirty="0"/>
        </a:p>
      </dgm:t>
    </dgm:pt>
    <dgm:pt modelId="{88196279-C389-394C-8AB7-64AF94F1DD59}" type="parTrans" cxnId="{0AA38A58-EA0B-1747-BF5F-AE89918451CA}">
      <dgm:prSet/>
      <dgm:spPr/>
      <dgm:t>
        <a:bodyPr/>
        <a:lstStyle/>
        <a:p>
          <a:endParaRPr lang="it-IT" sz="1400"/>
        </a:p>
      </dgm:t>
    </dgm:pt>
    <dgm:pt modelId="{92176ED4-DADC-B944-A555-9B81C46CE74E}" type="sibTrans" cxnId="{0AA38A58-EA0B-1747-BF5F-AE89918451CA}">
      <dgm:prSet/>
      <dgm:spPr/>
      <dgm:t>
        <a:bodyPr/>
        <a:lstStyle/>
        <a:p>
          <a:endParaRPr lang="it-IT" sz="1400"/>
        </a:p>
      </dgm:t>
    </dgm:pt>
    <dgm:pt modelId="{BC491506-541A-2C4A-A296-2F2143686DB2}">
      <dgm:prSet custT="1"/>
      <dgm:spPr/>
      <dgm:t>
        <a:bodyPr/>
        <a:lstStyle/>
        <a:p>
          <a:pPr rtl="0"/>
          <a:r>
            <a:rPr lang="it-IT" sz="2000" dirty="0" smtClean="0"/>
            <a:t>L’ARCEA è l’unica PA italiana ad avere nel curriculum dei propri addetti tutte le certificazioni “storiche” ISACA.</a:t>
          </a:r>
          <a:endParaRPr lang="mr-IN" sz="2000" dirty="0"/>
        </a:p>
      </dgm:t>
    </dgm:pt>
    <dgm:pt modelId="{17418D0C-637A-5E49-8CCD-A58E46D950C4}" type="parTrans" cxnId="{6DCA2AEB-AFB8-854D-87AE-EC115BFD956D}">
      <dgm:prSet/>
      <dgm:spPr/>
      <dgm:t>
        <a:bodyPr/>
        <a:lstStyle/>
        <a:p>
          <a:endParaRPr lang="it-IT"/>
        </a:p>
      </dgm:t>
    </dgm:pt>
    <dgm:pt modelId="{73678F26-97AF-5C43-B1EE-2A814916A0BB}" type="sibTrans" cxnId="{6DCA2AEB-AFB8-854D-87AE-EC115BFD956D}">
      <dgm:prSet/>
      <dgm:spPr/>
      <dgm:t>
        <a:bodyPr/>
        <a:lstStyle/>
        <a:p>
          <a:endParaRPr lang="it-IT"/>
        </a:p>
      </dgm:t>
    </dgm:pt>
    <dgm:pt modelId="{D89680CC-418F-4D43-B37F-F72DCF8EFCF3}" type="pres">
      <dgm:prSet presAssocID="{9C8B293D-575D-7F4E-A205-EADD3DECF892}" presName="linear" presStyleCnt="0">
        <dgm:presLayoutVars>
          <dgm:animLvl val="lvl"/>
          <dgm:resizeHandles val="exact"/>
        </dgm:presLayoutVars>
      </dgm:prSet>
      <dgm:spPr/>
      <dgm:t>
        <a:bodyPr/>
        <a:lstStyle/>
        <a:p>
          <a:endParaRPr lang="it-IT"/>
        </a:p>
      </dgm:t>
    </dgm:pt>
    <dgm:pt modelId="{4DD92865-05CE-7045-845F-F01D66147917}" type="pres">
      <dgm:prSet presAssocID="{BC491506-541A-2C4A-A296-2F2143686DB2}" presName="parentText" presStyleLbl="node1" presStyleIdx="0" presStyleCnt="3">
        <dgm:presLayoutVars>
          <dgm:chMax val="0"/>
          <dgm:bulletEnabled val="1"/>
        </dgm:presLayoutVars>
      </dgm:prSet>
      <dgm:spPr/>
      <dgm:t>
        <a:bodyPr/>
        <a:lstStyle/>
        <a:p>
          <a:endParaRPr lang="it-IT"/>
        </a:p>
      </dgm:t>
    </dgm:pt>
    <dgm:pt modelId="{E1A495B1-0119-CE46-980A-4517F2E8495B}" type="pres">
      <dgm:prSet presAssocID="{73678F26-97AF-5C43-B1EE-2A814916A0BB}" presName="spacer" presStyleCnt="0"/>
      <dgm:spPr/>
    </dgm:pt>
    <dgm:pt modelId="{B6B62DEE-B667-E945-8717-496D3DFAF825}" type="pres">
      <dgm:prSet presAssocID="{12D05E1C-89DC-B142-9558-595EFC22B9C5}" presName="parentText" presStyleLbl="node1" presStyleIdx="1" presStyleCnt="3">
        <dgm:presLayoutVars>
          <dgm:chMax val="0"/>
          <dgm:bulletEnabled val="1"/>
        </dgm:presLayoutVars>
      </dgm:prSet>
      <dgm:spPr/>
      <dgm:t>
        <a:bodyPr/>
        <a:lstStyle/>
        <a:p>
          <a:endParaRPr lang="it-IT"/>
        </a:p>
      </dgm:t>
    </dgm:pt>
    <dgm:pt modelId="{85230AD2-5A6C-0847-BEB8-99954192FAE0}" type="pres">
      <dgm:prSet presAssocID="{12D05E1C-89DC-B142-9558-595EFC22B9C5}" presName="childText" presStyleLbl="revTx" presStyleIdx="0" presStyleCnt="2">
        <dgm:presLayoutVars>
          <dgm:bulletEnabled val="1"/>
        </dgm:presLayoutVars>
      </dgm:prSet>
      <dgm:spPr/>
      <dgm:t>
        <a:bodyPr/>
        <a:lstStyle/>
        <a:p>
          <a:endParaRPr lang="it-IT"/>
        </a:p>
      </dgm:t>
    </dgm:pt>
    <dgm:pt modelId="{0098DB4A-8BC7-784B-98F9-C3469D2E16CB}" type="pres">
      <dgm:prSet presAssocID="{2D25F371-E197-5942-8929-D8E7CA9799AF}" presName="parentText" presStyleLbl="node1" presStyleIdx="2" presStyleCnt="3">
        <dgm:presLayoutVars>
          <dgm:chMax val="0"/>
          <dgm:bulletEnabled val="1"/>
        </dgm:presLayoutVars>
      </dgm:prSet>
      <dgm:spPr/>
      <dgm:t>
        <a:bodyPr/>
        <a:lstStyle/>
        <a:p>
          <a:endParaRPr lang="it-IT"/>
        </a:p>
      </dgm:t>
    </dgm:pt>
    <dgm:pt modelId="{5C0782A9-F32F-3143-8879-E784686C1376}" type="pres">
      <dgm:prSet presAssocID="{2D25F371-E197-5942-8929-D8E7CA9799AF}" presName="childText" presStyleLbl="revTx" presStyleIdx="1" presStyleCnt="2">
        <dgm:presLayoutVars>
          <dgm:bulletEnabled val="1"/>
        </dgm:presLayoutVars>
      </dgm:prSet>
      <dgm:spPr/>
      <dgm:t>
        <a:bodyPr/>
        <a:lstStyle/>
        <a:p>
          <a:endParaRPr lang="it-IT"/>
        </a:p>
      </dgm:t>
    </dgm:pt>
  </dgm:ptLst>
  <dgm:cxnLst>
    <dgm:cxn modelId="{3F6D11DC-3E30-468C-86E5-E902598BCA94}" type="presOf" srcId="{9C8B293D-575D-7F4E-A205-EADD3DECF892}" destId="{D89680CC-418F-4D43-B37F-F72DCF8EFCF3}" srcOrd="0" destOrd="0" presId="urn:microsoft.com/office/officeart/2005/8/layout/vList2"/>
    <dgm:cxn modelId="{72BD80BF-FBC7-4C02-AEEC-5EB09C34A09F}" type="presOf" srcId="{A5DE073C-628F-4A4A-8FED-F499CC055808}" destId="{85230AD2-5A6C-0847-BEB8-99954192FAE0}" srcOrd="0" destOrd="0" presId="urn:microsoft.com/office/officeart/2005/8/layout/vList2"/>
    <dgm:cxn modelId="{2F39F39E-7E1C-447B-A7DB-2A93E6B9CEE8}" type="presOf" srcId="{12D05E1C-89DC-B142-9558-595EFC22B9C5}" destId="{B6B62DEE-B667-E945-8717-496D3DFAF825}" srcOrd="0" destOrd="0" presId="urn:microsoft.com/office/officeart/2005/8/layout/vList2"/>
    <dgm:cxn modelId="{3FB97B2A-6035-284D-A98C-4FD1B721FB50}" srcId="{12D05E1C-89DC-B142-9558-595EFC22B9C5}" destId="{A5DE073C-628F-4A4A-8FED-F499CC055808}" srcOrd="0" destOrd="0" parTransId="{0ABF4E79-706F-AF4E-87FA-B3EF6FAD507A}" sibTransId="{89EA6DEB-C42D-DA41-889D-360192AA4140}"/>
    <dgm:cxn modelId="{6DCA2AEB-AFB8-854D-87AE-EC115BFD956D}" srcId="{9C8B293D-575D-7F4E-A205-EADD3DECF892}" destId="{BC491506-541A-2C4A-A296-2F2143686DB2}" srcOrd="0" destOrd="0" parTransId="{17418D0C-637A-5E49-8CCD-A58E46D950C4}" sibTransId="{73678F26-97AF-5C43-B1EE-2A814916A0BB}"/>
    <dgm:cxn modelId="{1A99A61F-02B9-0E42-9FBD-C55C155CA97C}" srcId="{12D05E1C-89DC-B142-9558-595EFC22B9C5}" destId="{653AAEC6-C918-9945-A43B-41953733D6A3}" srcOrd="1" destOrd="0" parTransId="{F7F916EC-2D05-2944-A7C8-48775E39198B}" sibTransId="{F1BE03D0-0F36-E540-9479-DF9B95603254}"/>
    <dgm:cxn modelId="{A8BD8CC5-36D1-1E44-A2BA-419AF19B589D}" srcId="{9C8B293D-575D-7F4E-A205-EADD3DECF892}" destId="{2D25F371-E197-5942-8929-D8E7CA9799AF}" srcOrd="2" destOrd="0" parTransId="{DCD6A943-3C21-E045-A557-046C7366A942}" sibTransId="{97EE0BEB-D574-254A-9A5D-A763138D076E}"/>
    <dgm:cxn modelId="{B6E58DC8-6F21-47F1-B809-83D178A5F8F9}" type="presOf" srcId="{653AAEC6-C918-9945-A43B-41953733D6A3}" destId="{85230AD2-5A6C-0847-BEB8-99954192FAE0}" srcOrd="0" destOrd="1" presId="urn:microsoft.com/office/officeart/2005/8/layout/vList2"/>
    <dgm:cxn modelId="{D729F5B3-5925-A849-B92B-B26125B7F67B}" srcId="{12D05E1C-89DC-B142-9558-595EFC22B9C5}" destId="{14635AE4-CCA5-9C41-B2D8-A5AAFB6D9EAA}" srcOrd="2" destOrd="0" parTransId="{B5ED86C1-76D5-304B-A025-80786CC60D39}" sibTransId="{F1ADD985-3E76-B54C-B178-EBA2A3D5C3AE}"/>
    <dgm:cxn modelId="{F8B6E7A1-09D2-4B6A-81C6-A684B54D2D4A}" type="presOf" srcId="{14635AE4-CCA5-9C41-B2D8-A5AAFB6D9EAA}" destId="{85230AD2-5A6C-0847-BEB8-99954192FAE0}" srcOrd="0" destOrd="2" presId="urn:microsoft.com/office/officeart/2005/8/layout/vList2"/>
    <dgm:cxn modelId="{EF986C80-D05B-534F-BE06-82A503CA63A6}" srcId="{9C8B293D-575D-7F4E-A205-EADD3DECF892}" destId="{12D05E1C-89DC-B142-9558-595EFC22B9C5}" srcOrd="1" destOrd="0" parTransId="{6FE2753B-3776-2747-93F4-F6EFA0BCEFBA}" sibTransId="{F97CF302-5632-B648-BCE9-CB59C68D112D}"/>
    <dgm:cxn modelId="{0AA38A58-EA0B-1747-BF5F-AE89918451CA}" srcId="{2D25F371-E197-5942-8929-D8E7CA9799AF}" destId="{C49E94D4-0B5B-8048-B1A1-07CB1C500113}" srcOrd="0" destOrd="0" parTransId="{88196279-C389-394C-8AB7-64AF94F1DD59}" sibTransId="{92176ED4-DADC-B944-A555-9B81C46CE74E}"/>
    <dgm:cxn modelId="{CDC9ABFA-0629-4B2D-B770-4676D2C59CDC}" type="presOf" srcId="{C49E94D4-0B5B-8048-B1A1-07CB1C500113}" destId="{5C0782A9-F32F-3143-8879-E784686C1376}" srcOrd="0" destOrd="0" presId="urn:microsoft.com/office/officeart/2005/8/layout/vList2"/>
    <dgm:cxn modelId="{0C43A59B-363B-4CF6-9908-673337831452}" type="presOf" srcId="{BC491506-541A-2C4A-A296-2F2143686DB2}" destId="{4DD92865-05CE-7045-845F-F01D66147917}" srcOrd="0" destOrd="0" presId="urn:microsoft.com/office/officeart/2005/8/layout/vList2"/>
    <dgm:cxn modelId="{6D3763F5-78DC-4EEB-9E11-52514AAFEE69}" type="presOf" srcId="{2D25F371-E197-5942-8929-D8E7CA9799AF}" destId="{0098DB4A-8BC7-784B-98F9-C3469D2E16CB}" srcOrd="0" destOrd="0" presId="urn:microsoft.com/office/officeart/2005/8/layout/vList2"/>
    <dgm:cxn modelId="{8D2404BF-D0B0-44BE-84DA-89ACAC18C199}" type="presParOf" srcId="{D89680CC-418F-4D43-B37F-F72DCF8EFCF3}" destId="{4DD92865-05CE-7045-845F-F01D66147917}" srcOrd="0" destOrd="0" presId="urn:microsoft.com/office/officeart/2005/8/layout/vList2"/>
    <dgm:cxn modelId="{A11C6847-0A64-4D60-A7F9-B6CF5F8F1DDD}" type="presParOf" srcId="{D89680CC-418F-4D43-B37F-F72DCF8EFCF3}" destId="{E1A495B1-0119-CE46-980A-4517F2E8495B}" srcOrd="1" destOrd="0" presId="urn:microsoft.com/office/officeart/2005/8/layout/vList2"/>
    <dgm:cxn modelId="{87138209-4930-4AEF-8392-E3A5FCFD1B11}" type="presParOf" srcId="{D89680CC-418F-4D43-B37F-F72DCF8EFCF3}" destId="{B6B62DEE-B667-E945-8717-496D3DFAF825}" srcOrd="2" destOrd="0" presId="urn:microsoft.com/office/officeart/2005/8/layout/vList2"/>
    <dgm:cxn modelId="{2B9BBD53-C8D0-4A60-9100-C9157462E6EF}" type="presParOf" srcId="{D89680CC-418F-4D43-B37F-F72DCF8EFCF3}" destId="{85230AD2-5A6C-0847-BEB8-99954192FAE0}" srcOrd="3" destOrd="0" presId="urn:microsoft.com/office/officeart/2005/8/layout/vList2"/>
    <dgm:cxn modelId="{69C4400F-F507-484F-A2BE-C79B29B85184}" type="presParOf" srcId="{D89680CC-418F-4D43-B37F-F72DCF8EFCF3}" destId="{0098DB4A-8BC7-784B-98F9-C3469D2E16CB}" srcOrd="4" destOrd="0" presId="urn:microsoft.com/office/officeart/2005/8/layout/vList2"/>
    <dgm:cxn modelId="{8AF1F604-9F80-4759-A49E-9BE12FB437CB}" type="presParOf" srcId="{D89680CC-418F-4D43-B37F-F72DCF8EFCF3}" destId="{5C0782A9-F32F-3143-8879-E784686C1376}"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34766B1-5A6F-EF43-8E4F-4A6B7A30AE50}" type="doc">
      <dgm:prSet loTypeId="urn:microsoft.com/office/officeart/2005/8/layout/vList2" loCatId="process" qsTypeId="urn:microsoft.com/office/officeart/2005/8/quickstyle/simple1" qsCatId="simple" csTypeId="urn:microsoft.com/office/officeart/2005/8/colors/accent0_2" csCatId="mainScheme" phldr="1"/>
      <dgm:spPr/>
      <dgm:t>
        <a:bodyPr/>
        <a:lstStyle/>
        <a:p>
          <a:endParaRPr lang="it-IT"/>
        </a:p>
      </dgm:t>
    </dgm:pt>
    <dgm:pt modelId="{E092550F-D7E6-F349-9048-F409B76CCDAE}">
      <dgm:prSet phldrT="[Testo]"/>
      <dgm:spPr/>
      <dgm:t>
        <a:bodyPr/>
        <a:lstStyle/>
        <a:p>
          <a:r>
            <a:rPr lang="it-IT" dirty="0" smtClean="0"/>
            <a:t>2008 </a:t>
          </a:r>
          <a:r>
            <a:rPr lang="mr-IN" dirty="0" smtClean="0"/>
            <a:t>–</a:t>
          </a:r>
          <a:r>
            <a:rPr lang="it-IT" dirty="0" smtClean="0"/>
            <a:t> 2010 </a:t>
          </a:r>
          <a:r>
            <a:rPr lang="it-IT" dirty="0" err="1" smtClean="0"/>
            <a:t>Compliance</a:t>
          </a:r>
          <a:endParaRPr lang="it-IT" dirty="0"/>
        </a:p>
      </dgm:t>
    </dgm:pt>
    <dgm:pt modelId="{DA876838-BB11-6746-A2A2-EA5DDAA8F7C5}" type="parTrans" cxnId="{F122223F-F9AB-C14C-8211-C8CB7163136D}">
      <dgm:prSet/>
      <dgm:spPr/>
      <dgm:t>
        <a:bodyPr/>
        <a:lstStyle/>
        <a:p>
          <a:endParaRPr lang="it-IT"/>
        </a:p>
      </dgm:t>
    </dgm:pt>
    <dgm:pt modelId="{8CB8169F-BE4F-B747-B73B-556E28FDF526}" type="sibTrans" cxnId="{F122223F-F9AB-C14C-8211-C8CB7163136D}">
      <dgm:prSet/>
      <dgm:spPr/>
      <dgm:t>
        <a:bodyPr/>
        <a:lstStyle/>
        <a:p>
          <a:endParaRPr lang="it-IT"/>
        </a:p>
      </dgm:t>
    </dgm:pt>
    <dgm:pt modelId="{7AC0A10F-D1D6-ED4E-A12A-67A15BA358D0}">
      <dgm:prSet phldrT="[Testo]"/>
      <dgm:spPr/>
      <dgm:t>
        <a:bodyPr/>
        <a:lstStyle/>
        <a:p>
          <a:r>
            <a:rPr lang="it-IT" dirty="0" smtClean="0"/>
            <a:t>2011 </a:t>
          </a:r>
          <a:r>
            <a:rPr lang="mr-IN" dirty="0" smtClean="0"/>
            <a:t>–</a:t>
          </a:r>
          <a:r>
            <a:rPr lang="it-IT" dirty="0" smtClean="0"/>
            <a:t> 2013 </a:t>
          </a:r>
          <a:r>
            <a:rPr lang="it-IT" dirty="0" err="1" smtClean="0"/>
            <a:t>Enforcement</a:t>
          </a:r>
          <a:endParaRPr lang="it-IT" dirty="0"/>
        </a:p>
      </dgm:t>
    </dgm:pt>
    <dgm:pt modelId="{97693238-8177-DD4F-845A-79CD9E4CB5C9}" type="parTrans" cxnId="{02E1E05C-B337-0E43-8984-E8447F06823D}">
      <dgm:prSet/>
      <dgm:spPr/>
      <dgm:t>
        <a:bodyPr/>
        <a:lstStyle/>
        <a:p>
          <a:endParaRPr lang="it-IT"/>
        </a:p>
      </dgm:t>
    </dgm:pt>
    <dgm:pt modelId="{DD65FE52-5CCF-DE46-B83C-4DFF3A5AB70B}" type="sibTrans" cxnId="{02E1E05C-B337-0E43-8984-E8447F06823D}">
      <dgm:prSet/>
      <dgm:spPr/>
      <dgm:t>
        <a:bodyPr/>
        <a:lstStyle/>
        <a:p>
          <a:endParaRPr lang="it-IT"/>
        </a:p>
      </dgm:t>
    </dgm:pt>
    <dgm:pt modelId="{F49CED8F-FB50-C44D-A664-C84F3CD239D4}">
      <dgm:prSet phldrT="[Testo]"/>
      <dgm:spPr/>
      <dgm:t>
        <a:bodyPr/>
        <a:lstStyle/>
        <a:p>
          <a:r>
            <a:rPr lang="it-IT" dirty="0" smtClean="0"/>
            <a:t>2014 </a:t>
          </a:r>
          <a:r>
            <a:rPr lang="mr-IN" dirty="0" smtClean="0"/>
            <a:t>–</a:t>
          </a:r>
          <a:r>
            <a:rPr lang="it-IT" dirty="0" smtClean="0"/>
            <a:t> 2016 Integration</a:t>
          </a:r>
          <a:endParaRPr lang="it-IT" dirty="0"/>
        </a:p>
      </dgm:t>
    </dgm:pt>
    <dgm:pt modelId="{543F847B-E962-C943-91C1-7BDC46DCA871}" type="parTrans" cxnId="{6EE6CF8D-C303-2B4C-8267-E32B2E11DFA2}">
      <dgm:prSet/>
      <dgm:spPr/>
      <dgm:t>
        <a:bodyPr/>
        <a:lstStyle/>
        <a:p>
          <a:endParaRPr lang="it-IT"/>
        </a:p>
      </dgm:t>
    </dgm:pt>
    <dgm:pt modelId="{D89F0E17-6759-0043-8443-7A2AFDEF3A93}" type="sibTrans" cxnId="{6EE6CF8D-C303-2B4C-8267-E32B2E11DFA2}">
      <dgm:prSet/>
      <dgm:spPr/>
      <dgm:t>
        <a:bodyPr/>
        <a:lstStyle/>
        <a:p>
          <a:endParaRPr lang="it-IT"/>
        </a:p>
      </dgm:t>
    </dgm:pt>
    <dgm:pt modelId="{F4E7F45C-2BF9-4F47-B6EB-C3BCE97FA8F6}">
      <dgm:prSet phldrT="[Testo]"/>
      <dgm:spPr/>
      <dgm:t>
        <a:bodyPr/>
        <a:lstStyle/>
        <a:p>
          <a:r>
            <a:rPr lang="it-IT" dirty="0" smtClean="0"/>
            <a:t>Sicurezza </a:t>
          </a:r>
          <a:r>
            <a:rPr lang="it-IT" b="1" dirty="0" smtClean="0"/>
            <a:t>ritagliata su misura</a:t>
          </a:r>
          <a:endParaRPr lang="it-IT" b="1" dirty="0"/>
        </a:p>
      </dgm:t>
    </dgm:pt>
    <dgm:pt modelId="{0909B6AB-1B5D-6649-BA2A-88DA84D6BBC2}" type="parTrans" cxnId="{E8C98D01-1D45-7A47-B5A1-1E6CC3A2C0C5}">
      <dgm:prSet/>
      <dgm:spPr/>
      <dgm:t>
        <a:bodyPr/>
        <a:lstStyle/>
        <a:p>
          <a:endParaRPr lang="it-IT"/>
        </a:p>
      </dgm:t>
    </dgm:pt>
    <dgm:pt modelId="{04095CE0-8D46-8D42-A746-95028350DCF1}" type="sibTrans" cxnId="{E8C98D01-1D45-7A47-B5A1-1E6CC3A2C0C5}">
      <dgm:prSet/>
      <dgm:spPr/>
      <dgm:t>
        <a:bodyPr/>
        <a:lstStyle/>
        <a:p>
          <a:endParaRPr lang="it-IT"/>
        </a:p>
      </dgm:t>
    </dgm:pt>
    <dgm:pt modelId="{E2C4584B-98D6-3141-BBD2-1EF473372DF9}">
      <dgm:prSet phldrT="[Testo]"/>
      <dgm:spPr/>
      <dgm:t>
        <a:bodyPr/>
        <a:lstStyle/>
        <a:p>
          <a:r>
            <a:rPr lang="it-IT" dirty="0" smtClean="0"/>
            <a:t>2017 </a:t>
          </a:r>
          <a:r>
            <a:rPr lang="mr-IN" dirty="0" smtClean="0"/>
            <a:t>–</a:t>
          </a:r>
          <a:r>
            <a:rPr lang="it-IT" dirty="0" smtClean="0"/>
            <a:t> 2020 </a:t>
          </a:r>
          <a:r>
            <a:rPr lang="it-IT" dirty="0" err="1" smtClean="0"/>
            <a:t>Customization</a:t>
          </a:r>
          <a:endParaRPr lang="it-IT" dirty="0"/>
        </a:p>
      </dgm:t>
    </dgm:pt>
    <dgm:pt modelId="{5E67FB8B-1C0C-FF42-8B68-0607CEA0AE36}" type="parTrans" cxnId="{E56BC31C-5032-6B42-90B4-9B148DE2F4C0}">
      <dgm:prSet/>
      <dgm:spPr/>
      <dgm:t>
        <a:bodyPr/>
        <a:lstStyle/>
        <a:p>
          <a:endParaRPr lang="it-IT"/>
        </a:p>
      </dgm:t>
    </dgm:pt>
    <dgm:pt modelId="{D92990E2-D0E6-3645-A4FF-B0126852409D}" type="sibTrans" cxnId="{E56BC31C-5032-6B42-90B4-9B148DE2F4C0}">
      <dgm:prSet/>
      <dgm:spPr/>
      <dgm:t>
        <a:bodyPr/>
        <a:lstStyle/>
        <a:p>
          <a:endParaRPr lang="it-IT"/>
        </a:p>
      </dgm:t>
    </dgm:pt>
    <dgm:pt modelId="{1116C5CD-8878-B74E-99FE-33383EDB6226}">
      <dgm:prSet phldrT="[Testo]"/>
      <dgm:spPr/>
      <dgm:t>
        <a:bodyPr/>
        <a:lstStyle/>
        <a:p>
          <a:r>
            <a:rPr lang="it-IT" dirty="0" smtClean="0"/>
            <a:t>Sicurezza come </a:t>
          </a:r>
          <a:r>
            <a:rPr lang="it-IT" b="1" dirty="0" smtClean="0"/>
            <a:t>obbligo normativo</a:t>
          </a:r>
          <a:endParaRPr lang="it-IT" b="1" dirty="0"/>
        </a:p>
      </dgm:t>
    </dgm:pt>
    <dgm:pt modelId="{90D36501-6A6D-CE4B-BCC9-8369DEC702EA}" type="parTrans" cxnId="{77BEA47D-FD66-A545-A060-E429DC300EEC}">
      <dgm:prSet/>
      <dgm:spPr/>
      <dgm:t>
        <a:bodyPr/>
        <a:lstStyle/>
        <a:p>
          <a:endParaRPr lang="it-IT"/>
        </a:p>
      </dgm:t>
    </dgm:pt>
    <dgm:pt modelId="{E14CB4C2-DBE9-034D-BD98-2B76C367EA16}" type="sibTrans" cxnId="{77BEA47D-FD66-A545-A060-E429DC300EEC}">
      <dgm:prSet/>
      <dgm:spPr/>
      <dgm:t>
        <a:bodyPr/>
        <a:lstStyle/>
        <a:p>
          <a:endParaRPr lang="it-IT"/>
        </a:p>
      </dgm:t>
    </dgm:pt>
    <dgm:pt modelId="{25019147-9116-EE4C-A09A-4DECEE8E2E07}">
      <dgm:prSet phldrT="[Testo]"/>
      <dgm:spPr/>
      <dgm:t>
        <a:bodyPr/>
        <a:lstStyle/>
        <a:p>
          <a:r>
            <a:rPr lang="it-IT" dirty="0" smtClean="0"/>
            <a:t>Sicurezza come </a:t>
          </a:r>
          <a:r>
            <a:rPr lang="it-IT" b="1" dirty="0" smtClean="0"/>
            <a:t>insieme di procedure</a:t>
          </a:r>
          <a:endParaRPr lang="it-IT" b="1" dirty="0"/>
        </a:p>
      </dgm:t>
    </dgm:pt>
    <dgm:pt modelId="{F55E329A-74CC-7F42-8CC5-8DC1581A5DC2}" type="parTrans" cxnId="{ED2D7151-AA3D-BA41-B52C-B58E5D1F8A02}">
      <dgm:prSet/>
      <dgm:spPr/>
      <dgm:t>
        <a:bodyPr/>
        <a:lstStyle/>
        <a:p>
          <a:endParaRPr lang="it-IT"/>
        </a:p>
      </dgm:t>
    </dgm:pt>
    <dgm:pt modelId="{538B3F89-9044-AC4E-9932-1D373855AAA3}" type="sibTrans" cxnId="{ED2D7151-AA3D-BA41-B52C-B58E5D1F8A02}">
      <dgm:prSet/>
      <dgm:spPr/>
      <dgm:t>
        <a:bodyPr/>
        <a:lstStyle/>
        <a:p>
          <a:endParaRPr lang="it-IT"/>
        </a:p>
      </dgm:t>
    </dgm:pt>
    <dgm:pt modelId="{87E70888-4AFF-4A4C-9433-27379A788235}">
      <dgm:prSet phldrT="[Testo]"/>
      <dgm:spPr/>
      <dgm:t>
        <a:bodyPr/>
        <a:lstStyle/>
        <a:p>
          <a:r>
            <a:rPr lang="it-IT" dirty="0" smtClean="0"/>
            <a:t>Sicurezza come </a:t>
          </a:r>
          <a:r>
            <a:rPr lang="it-IT" b="1" dirty="0" smtClean="0"/>
            <a:t>parte integrante del business</a:t>
          </a:r>
          <a:endParaRPr lang="it-IT" b="1" dirty="0"/>
        </a:p>
      </dgm:t>
    </dgm:pt>
    <dgm:pt modelId="{6A278BD9-B3DD-F948-8847-8F9144CFFFED}" type="parTrans" cxnId="{72CE8ED4-5687-9F43-B5CC-CBEE561E74EC}">
      <dgm:prSet/>
      <dgm:spPr/>
      <dgm:t>
        <a:bodyPr/>
        <a:lstStyle/>
        <a:p>
          <a:endParaRPr lang="it-IT"/>
        </a:p>
      </dgm:t>
    </dgm:pt>
    <dgm:pt modelId="{A25F6DE9-22AB-0249-A478-82C7EEEFB655}" type="sibTrans" cxnId="{72CE8ED4-5687-9F43-B5CC-CBEE561E74EC}">
      <dgm:prSet/>
      <dgm:spPr/>
      <dgm:t>
        <a:bodyPr/>
        <a:lstStyle/>
        <a:p>
          <a:endParaRPr lang="it-IT"/>
        </a:p>
      </dgm:t>
    </dgm:pt>
    <dgm:pt modelId="{BD65AF51-B9BB-D241-848B-784FDAAA05B1}" type="pres">
      <dgm:prSet presAssocID="{834766B1-5A6F-EF43-8E4F-4A6B7A30AE50}" presName="linear" presStyleCnt="0">
        <dgm:presLayoutVars>
          <dgm:animLvl val="lvl"/>
          <dgm:resizeHandles val="exact"/>
        </dgm:presLayoutVars>
      </dgm:prSet>
      <dgm:spPr/>
      <dgm:t>
        <a:bodyPr/>
        <a:lstStyle/>
        <a:p>
          <a:endParaRPr lang="it-IT"/>
        </a:p>
      </dgm:t>
    </dgm:pt>
    <dgm:pt modelId="{C5572311-4320-FB44-AB9D-36BD1291C550}" type="pres">
      <dgm:prSet presAssocID="{E092550F-D7E6-F349-9048-F409B76CCDAE}" presName="parentText" presStyleLbl="node1" presStyleIdx="0" presStyleCnt="4">
        <dgm:presLayoutVars>
          <dgm:chMax val="0"/>
          <dgm:bulletEnabled val="1"/>
        </dgm:presLayoutVars>
      </dgm:prSet>
      <dgm:spPr/>
      <dgm:t>
        <a:bodyPr/>
        <a:lstStyle/>
        <a:p>
          <a:endParaRPr lang="it-IT"/>
        </a:p>
      </dgm:t>
    </dgm:pt>
    <dgm:pt modelId="{2A1144A4-A89F-DA42-A7AF-AC570B50E780}" type="pres">
      <dgm:prSet presAssocID="{E092550F-D7E6-F349-9048-F409B76CCDAE}" presName="childText" presStyleLbl="revTx" presStyleIdx="0" presStyleCnt="4">
        <dgm:presLayoutVars>
          <dgm:bulletEnabled val="1"/>
        </dgm:presLayoutVars>
      </dgm:prSet>
      <dgm:spPr/>
      <dgm:t>
        <a:bodyPr/>
        <a:lstStyle/>
        <a:p>
          <a:endParaRPr lang="it-IT"/>
        </a:p>
      </dgm:t>
    </dgm:pt>
    <dgm:pt modelId="{C70426CD-B7BB-6841-A0BF-658AD7E387B0}" type="pres">
      <dgm:prSet presAssocID="{7AC0A10F-D1D6-ED4E-A12A-67A15BA358D0}" presName="parentText" presStyleLbl="node1" presStyleIdx="1" presStyleCnt="4">
        <dgm:presLayoutVars>
          <dgm:chMax val="0"/>
          <dgm:bulletEnabled val="1"/>
        </dgm:presLayoutVars>
      </dgm:prSet>
      <dgm:spPr/>
      <dgm:t>
        <a:bodyPr/>
        <a:lstStyle/>
        <a:p>
          <a:endParaRPr lang="it-IT"/>
        </a:p>
      </dgm:t>
    </dgm:pt>
    <dgm:pt modelId="{BED3A6A3-744A-DF41-9156-212844946630}" type="pres">
      <dgm:prSet presAssocID="{7AC0A10F-D1D6-ED4E-A12A-67A15BA358D0}" presName="childText" presStyleLbl="revTx" presStyleIdx="1" presStyleCnt="4">
        <dgm:presLayoutVars>
          <dgm:bulletEnabled val="1"/>
        </dgm:presLayoutVars>
      </dgm:prSet>
      <dgm:spPr/>
      <dgm:t>
        <a:bodyPr/>
        <a:lstStyle/>
        <a:p>
          <a:endParaRPr lang="it-IT"/>
        </a:p>
      </dgm:t>
    </dgm:pt>
    <dgm:pt modelId="{7B1D285B-4092-814B-8AC1-A1BA1847F79D}" type="pres">
      <dgm:prSet presAssocID="{F49CED8F-FB50-C44D-A664-C84F3CD239D4}" presName="parentText" presStyleLbl="node1" presStyleIdx="2" presStyleCnt="4">
        <dgm:presLayoutVars>
          <dgm:chMax val="0"/>
          <dgm:bulletEnabled val="1"/>
        </dgm:presLayoutVars>
      </dgm:prSet>
      <dgm:spPr/>
      <dgm:t>
        <a:bodyPr/>
        <a:lstStyle/>
        <a:p>
          <a:endParaRPr lang="it-IT"/>
        </a:p>
      </dgm:t>
    </dgm:pt>
    <dgm:pt modelId="{685E3D16-C9DC-B34A-886E-AABA3FC0F908}" type="pres">
      <dgm:prSet presAssocID="{F49CED8F-FB50-C44D-A664-C84F3CD239D4}" presName="childText" presStyleLbl="revTx" presStyleIdx="2" presStyleCnt="4">
        <dgm:presLayoutVars>
          <dgm:bulletEnabled val="1"/>
        </dgm:presLayoutVars>
      </dgm:prSet>
      <dgm:spPr/>
      <dgm:t>
        <a:bodyPr/>
        <a:lstStyle/>
        <a:p>
          <a:endParaRPr lang="it-IT"/>
        </a:p>
      </dgm:t>
    </dgm:pt>
    <dgm:pt modelId="{12DADD8C-AA02-2C44-A4C4-5CC6E05ED653}" type="pres">
      <dgm:prSet presAssocID="{E2C4584B-98D6-3141-BBD2-1EF473372DF9}" presName="parentText" presStyleLbl="node1" presStyleIdx="3" presStyleCnt="4">
        <dgm:presLayoutVars>
          <dgm:chMax val="0"/>
          <dgm:bulletEnabled val="1"/>
        </dgm:presLayoutVars>
      </dgm:prSet>
      <dgm:spPr/>
      <dgm:t>
        <a:bodyPr/>
        <a:lstStyle/>
        <a:p>
          <a:endParaRPr lang="it-IT"/>
        </a:p>
      </dgm:t>
    </dgm:pt>
    <dgm:pt modelId="{82F8D33F-37DE-F845-81B7-6E9AC43A809E}" type="pres">
      <dgm:prSet presAssocID="{E2C4584B-98D6-3141-BBD2-1EF473372DF9}" presName="childText" presStyleLbl="revTx" presStyleIdx="3" presStyleCnt="4">
        <dgm:presLayoutVars>
          <dgm:bulletEnabled val="1"/>
        </dgm:presLayoutVars>
      </dgm:prSet>
      <dgm:spPr/>
      <dgm:t>
        <a:bodyPr/>
        <a:lstStyle/>
        <a:p>
          <a:endParaRPr lang="it-IT"/>
        </a:p>
      </dgm:t>
    </dgm:pt>
  </dgm:ptLst>
  <dgm:cxnLst>
    <dgm:cxn modelId="{E8C98D01-1D45-7A47-B5A1-1E6CC3A2C0C5}" srcId="{E2C4584B-98D6-3141-BBD2-1EF473372DF9}" destId="{F4E7F45C-2BF9-4F47-B6EB-C3BCE97FA8F6}" srcOrd="0" destOrd="0" parTransId="{0909B6AB-1B5D-6649-BA2A-88DA84D6BBC2}" sibTransId="{04095CE0-8D46-8D42-A746-95028350DCF1}"/>
    <dgm:cxn modelId="{F580E917-AB65-4863-9783-CD39BA981E94}" type="presOf" srcId="{F49CED8F-FB50-C44D-A664-C84F3CD239D4}" destId="{7B1D285B-4092-814B-8AC1-A1BA1847F79D}" srcOrd="0" destOrd="0" presId="urn:microsoft.com/office/officeart/2005/8/layout/vList2"/>
    <dgm:cxn modelId="{97CBF015-3041-40FE-9B9C-5823AAF5817D}" type="presOf" srcId="{E092550F-D7E6-F349-9048-F409B76CCDAE}" destId="{C5572311-4320-FB44-AB9D-36BD1291C550}" srcOrd="0" destOrd="0" presId="urn:microsoft.com/office/officeart/2005/8/layout/vList2"/>
    <dgm:cxn modelId="{D85E56F0-3662-4431-A720-45DB28D4FAC3}" type="presOf" srcId="{25019147-9116-EE4C-A09A-4DECEE8E2E07}" destId="{BED3A6A3-744A-DF41-9156-212844946630}" srcOrd="0" destOrd="0" presId="urn:microsoft.com/office/officeart/2005/8/layout/vList2"/>
    <dgm:cxn modelId="{EBF5A449-B8B8-4952-85E6-D2AF2BFE2A0C}" type="presOf" srcId="{F4E7F45C-2BF9-4F47-B6EB-C3BCE97FA8F6}" destId="{82F8D33F-37DE-F845-81B7-6E9AC43A809E}" srcOrd="0" destOrd="0" presId="urn:microsoft.com/office/officeart/2005/8/layout/vList2"/>
    <dgm:cxn modelId="{F122223F-F9AB-C14C-8211-C8CB7163136D}" srcId="{834766B1-5A6F-EF43-8E4F-4A6B7A30AE50}" destId="{E092550F-D7E6-F349-9048-F409B76CCDAE}" srcOrd="0" destOrd="0" parTransId="{DA876838-BB11-6746-A2A2-EA5DDAA8F7C5}" sibTransId="{8CB8169F-BE4F-B747-B73B-556E28FDF526}"/>
    <dgm:cxn modelId="{9232C680-6511-441D-8809-F63AE06B1814}" type="presOf" srcId="{834766B1-5A6F-EF43-8E4F-4A6B7A30AE50}" destId="{BD65AF51-B9BB-D241-848B-784FDAAA05B1}" srcOrd="0" destOrd="0" presId="urn:microsoft.com/office/officeart/2005/8/layout/vList2"/>
    <dgm:cxn modelId="{72CE8ED4-5687-9F43-B5CC-CBEE561E74EC}" srcId="{F49CED8F-FB50-C44D-A664-C84F3CD239D4}" destId="{87E70888-4AFF-4A4C-9433-27379A788235}" srcOrd="0" destOrd="0" parTransId="{6A278BD9-B3DD-F948-8847-8F9144CFFFED}" sibTransId="{A25F6DE9-22AB-0249-A478-82C7EEEFB655}"/>
    <dgm:cxn modelId="{02E1E05C-B337-0E43-8984-E8447F06823D}" srcId="{834766B1-5A6F-EF43-8E4F-4A6B7A30AE50}" destId="{7AC0A10F-D1D6-ED4E-A12A-67A15BA358D0}" srcOrd="1" destOrd="0" parTransId="{97693238-8177-DD4F-845A-79CD9E4CB5C9}" sibTransId="{DD65FE52-5CCF-DE46-B83C-4DFF3A5AB70B}"/>
    <dgm:cxn modelId="{B17E2CF1-D9B0-4326-A3BF-754280AD75A5}" type="presOf" srcId="{1116C5CD-8878-B74E-99FE-33383EDB6226}" destId="{2A1144A4-A89F-DA42-A7AF-AC570B50E780}" srcOrd="0" destOrd="0" presId="urn:microsoft.com/office/officeart/2005/8/layout/vList2"/>
    <dgm:cxn modelId="{683924B4-E6B7-4626-9697-C737DC8CCF2F}" type="presOf" srcId="{E2C4584B-98D6-3141-BBD2-1EF473372DF9}" destId="{12DADD8C-AA02-2C44-A4C4-5CC6E05ED653}" srcOrd="0" destOrd="0" presId="urn:microsoft.com/office/officeart/2005/8/layout/vList2"/>
    <dgm:cxn modelId="{6EE6CF8D-C303-2B4C-8267-E32B2E11DFA2}" srcId="{834766B1-5A6F-EF43-8E4F-4A6B7A30AE50}" destId="{F49CED8F-FB50-C44D-A664-C84F3CD239D4}" srcOrd="2" destOrd="0" parTransId="{543F847B-E962-C943-91C1-7BDC46DCA871}" sibTransId="{D89F0E17-6759-0043-8443-7A2AFDEF3A93}"/>
    <dgm:cxn modelId="{03B986B5-E2F5-4BED-A42F-B59A1CD6014E}" type="presOf" srcId="{87E70888-4AFF-4A4C-9433-27379A788235}" destId="{685E3D16-C9DC-B34A-886E-AABA3FC0F908}" srcOrd="0" destOrd="0" presId="urn:microsoft.com/office/officeart/2005/8/layout/vList2"/>
    <dgm:cxn modelId="{ED2D7151-AA3D-BA41-B52C-B58E5D1F8A02}" srcId="{7AC0A10F-D1D6-ED4E-A12A-67A15BA358D0}" destId="{25019147-9116-EE4C-A09A-4DECEE8E2E07}" srcOrd="0" destOrd="0" parTransId="{F55E329A-74CC-7F42-8CC5-8DC1581A5DC2}" sibTransId="{538B3F89-9044-AC4E-9932-1D373855AAA3}"/>
    <dgm:cxn modelId="{77BEA47D-FD66-A545-A060-E429DC300EEC}" srcId="{E092550F-D7E6-F349-9048-F409B76CCDAE}" destId="{1116C5CD-8878-B74E-99FE-33383EDB6226}" srcOrd="0" destOrd="0" parTransId="{90D36501-6A6D-CE4B-BCC9-8369DEC702EA}" sibTransId="{E14CB4C2-DBE9-034D-BD98-2B76C367EA16}"/>
    <dgm:cxn modelId="{7835F779-537D-459F-944C-B784897E1F6E}" type="presOf" srcId="{7AC0A10F-D1D6-ED4E-A12A-67A15BA358D0}" destId="{C70426CD-B7BB-6841-A0BF-658AD7E387B0}" srcOrd="0" destOrd="0" presId="urn:microsoft.com/office/officeart/2005/8/layout/vList2"/>
    <dgm:cxn modelId="{E56BC31C-5032-6B42-90B4-9B148DE2F4C0}" srcId="{834766B1-5A6F-EF43-8E4F-4A6B7A30AE50}" destId="{E2C4584B-98D6-3141-BBD2-1EF473372DF9}" srcOrd="3" destOrd="0" parTransId="{5E67FB8B-1C0C-FF42-8B68-0607CEA0AE36}" sibTransId="{D92990E2-D0E6-3645-A4FF-B0126852409D}"/>
    <dgm:cxn modelId="{9E349269-2D9D-4CB4-BEA5-32540B3A1E09}" type="presParOf" srcId="{BD65AF51-B9BB-D241-848B-784FDAAA05B1}" destId="{C5572311-4320-FB44-AB9D-36BD1291C550}" srcOrd="0" destOrd="0" presId="urn:microsoft.com/office/officeart/2005/8/layout/vList2"/>
    <dgm:cxn modelId="{3510A4EC-8B3D-4CF2-80D1-5FA742A0812E}" type="presParOf" srcId="{BD65AF51-B9BB-D241-848B-784FDAAA05B1}" destId="{2A1144A4-A89F-DA42-A7AF-AC570B50E780}" srcOrd="1" destOrd="0" presId="urn:microsoft.com/office/officeart/2005/8/layout/vList2"/>
    <dgm:cxn modelId="{8D41002E-BD8D-4C0F-93A9-BA6AD373F176}" type="presParOf" srcId="{BD65AF51-B9BB-D241-848B-784FDAAA05B1}" destId="{C70426CD-B7BB-6841-A0BF-658AD7E387B0}" srcOrd="2" destOrd="0" presId="urn:microsoft.com/office/officeart/2005/8/layout/vList2"/>
    <dgm:cxn modelId="{2EEAB568-5875-4B93-B58D-F4556C827F68}" type="presParOf" srcId="{BD65AF51-B9BB-D241-848B-784FDAAA05B1}" destId="{BED3A6A3-744A-DF41-9156-212844946630}" srcOrd="3" destOrd="0" presId="urn:microsoft.com/office/officeart/2005/8/layout/vList2"/>
    <dgm:cxn modelId="{D9CC6BA6-F904-4042-85C9-39E9966A12B4}" type="presParOf" srcId="{BD65AF51-B9BB-D241-848B-784FDAAA05B1}" destId="{7B1D285B-4092-814B-8AC1-A1BA1847F79D}" srcOrd="4" destOrd="0" presId="urn:microsoft.com/office/officeart/2005/8/layout/vList2"/>
    <dgm:cxn modelId="{D88D81AB-729A-49F5-B164-9B9A2D10B59A}" type="presParOf" srcId="{BD65AF51-B9BB-D241-848B-784FDAAA05B1}" destId="{685E3D16-C9DC-B34A-886E-AABA3FC0F908}" srcOrd="5" destOrd="0" presId="urn:microsoft.com/office/officeart/2005/8/layout/vList2"/>
    <dgm:cxn modelId="{688C657B-4038-4EEF-884D-FCD43305C436}" type="presParOf" srcId="{BD65AF51-B9BB-D241-848B-784FDAAA05B1}" destId="{12DADD8C-AA02-2C44-A4C4-5CC6E05ED653}" srcOrd="6" destOrd="0" presId="urn:microsoft.com/office/officeart/2005/8/layout/vList2"/>
    <dgm:cxn modelId="{8FC59032-2F27-4207-B44A-40FA8FB7A9C3}" type="presParOf" srcId="{BD65AF51-B9BB-D241-848B-784FDAAA05B1}" destId="{82F8D33F-37DE-F845-81B7-6E9AC43A809E}"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3C7156E-75EE-46A1-9F83-9C53010A1DDF}"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it-IT"/>
        </a:p>
      </dgm:t>
    </dgm:pt>
    <dgm:pt modelId="{B1DC9376-0AA8-4FAD-B724-3196AF678BDA}">
      <dgm:prSet/>
      <dgm:spPr/>
      <dgm:t>
        <a:bodyPr/>
        <a:lstStyle/>
        <a:p>
          <a:pPr rtl="0"/>
          <a:r>
            <a:rPr lang="it-IT" baseline="0" dirty="0" smtClean="0"/>
            <a:t>Il Servizio Sistema Informativo</a:t>
          </a:r>
          <a:endParaRPr lang="it-IT" dirty="0"/>
        </a:p>
      </dgm:t>
    </dgm:pt>
    <dgm:pt modelId="{444861FF-66C6-4E28-9535-CEF2DB676329}" type="parTrans" cxnId="{8D0BF7E7-B74D-488A-858C-7054BF5C80E8}">
      <dgm:prSet/>
      <dgm:spPr/>
      <dgm:t>
        <a:bodyPr/>
        <a:lstStyle/>
        <a:p>
          <a:endParaRPr lang="it-IT"/>
        </a:p>
      </dgm:t>
    </dgm:pt>
    <dgm:pt modelId="{1951B872-B972-4789-9358-1456CBB88421}" type="sibTrans" cxnId="{8D0BF7E7-B74D-488A-858C-7054BF5C80E8}">
      <dgm:prSet/>
      <dgm:spPr/>
      <dgm:t>
        <a:bodyPr/>
        <a:lstStyle/>
        <a:p>
          <a:endParaRPr lang="it-IT"/>
        </a:p>
      </dgm:t>
    </dgm:pt>
    <dgm:pt modelId="{8071366B-148A-4736-ABB5-C0ACEA60820F}">
      <dgm:prSet/>
      <dgm:spPr/>
      <dgm:t>
        <a:bodyPr/>
        <a:lstStyle/>
        <a:p>
          <a:pPr rtl="0"/>
          <a:r>
            <a:rPr lang="it-IT" baseline="0" dirty="0" smtClean="0"/>
            <a:t>1 Istruttore Direttivo Tecnico Informatico </a:t>
          </a:r>
          <a:endParaRPr lang="it-IT" dirty="0"/>
        </a:p>
      </dgm:t>
    </dgm:pt>
    <dgm:pt modelId="{1758D77C-F9E2-4C91-B9B6-0C24E2FC12A8}" type="parTrans" cxnId="{F1C34157-59C5-403B-B5CE-59F313A8006A}">
      <dgm:prSet/>
      <dgm:spPr/>
      <dgm:t>
        <a:bodyPr/>
        <a:lstStyle/>
        <a:p>
          <a:endParaRPr lang="it-IT"/>
        </a:p>
      </dgm:t>
    </dgm:pt>
    <dgm:pt modelId="{E1E4813A-B9A5-422E-BBC2-C783C0D24EBE}" type="sibTrans" cxnId="{F1C34157-59C5-403B-B5CE-59F313A8006A}">
      <dgm:prSet/>
      <dgm:spPr/>
      <dgm:t>
        <a:bodyPr/>
        <a:lstStyle/>
        <a:p>
          <a:endParaRPr lang="it-IT"/>
        </a:p>
      </dgm:t>
    </dgm:pt>
    <dgm:pt modelId="{6A1A7F93-A290-424F-BB62-DE4E2BA77EC8}">
      <dgm:prSet/>
      <dgm:spPr/>
      <dgm:t>
        <a:bodyPr/>
        <a:lstStyle/>
        <a:p>
          <a:pPr rtl="0"/>
          <a:r>
            <a:rPr lang="it-IT" baseline="0" dirty="0" smtClean="0"/>
            <a:t>1 Istruttore Tecnico Informatico</a:t>
          </a:r>
          <a:endParaRPr lang="it-IT" dirty="0"/>
        </a:p>
      </dgm:t>
    </dgm:pt>
    <dgm:pt modelId="{D37B28BE-8712-4D07-BFA8-2BABDE031663}" type="parTrans" cxnId="{45010212-37AB-4553-A43A-E8C0123240D2}">
      <dgm:prSet/>
      <dgm:spPr/>
      <dgm:t>
        <a:bodyPr/>
        <a:lstStyle/>
        <a:p>
          <a:endParaRPr lang="it-IT"/>
        </a:p>
      </dgm:t>
    </dgm:pt>
    <dgm:pt modelId="{81C5C81A-163E-40B3-899D-166DF48C7F79}" type="sibTrans" cxnId="{45010212-37AB-4553-A43A-E8C0123240D2}">
      <dgm:prSet/>
      <dgm:spPr/>
      <dgm:t>
        <a:bodyPr/>
        <a:lstStyle/>
        <a:p>
          <a:endParaRPr lang="it-IT"/>
        </a:p>
      </dgm:t>
    </dgm:pt>
    <dgm:pt modelId="{2BCEA6BC-9FA4-4447-B4CF-D5CF5EE6D22D}">
      <dgm:prSet/>
      <dgm:spPr/>
      <dgm:t>
        <a:bodyPr/>
        <a:lstStyle/>
        <a:p>
          <a:pPr rtl="0"/>
          <a:r>
            <a:rPr lang="it-IT" baseline="0" dirty="0" smtClean="0"/>
            <a:t>Il Comitato per la Sicurezza Informatica</a:t>
          </a:r>
          <a:endParaRPr lang="it-IT" dirty="0"/>
        </a:p>
      </dgm:t>
    </dgm:pt>
    <dgm:pt modelId="{84AA3EF9-FE2A-4E46-BC26-CEEA71CF5768}" type="parTrans" cxnId="{EAD13C80-2A34-42B9-96FD-C12C9FD66ECF}">
      <dgm:prSet/>
      <dgm:spPr/>
      <dgm:t>
        <a:bodyPr/>
        <a:lstStyle/>
        <a:p>
          <a:endParaRPr lang="it-IT"/>
        </a:p>
      </dgm:t>
    </dgm:pt>
    <dgm:pt modelId="{CDFD3381-67F2-4E40-959A-8F816A2355DB}" type="sibTrans" cxnId="{EAD13C80-2A34-42B9-96FD-C12C9FD66ECF}">
      <dgm:prSet/>
      <dgm:spPr/>
      <dgm:t>
        <a:bodyPr/>
        <a:lstStyle/>
        <a:p>
          <a:endParaRPr lang="it-IT"/>
        </a:p>
      </dgm:t>
    </dgm:pt>
    <dgm:pt modelId="{62486E79-85A7-41F4-AB2A-02FFD270DCC3}">
      <dgm:prSet/>
      <dgm:spPr/>
      <dgm:t>
        <a:bodyPr/>
        <a:lstStyle/>
        <a:p>
          <a:pPr rtl="0"/>
          <a:r>
            <a:rPr lang="it-IT" baseline="0" dirty="0" smtClean="0"/>
            <a:t>Il Responsabile del Servizio</a:t>
          </a:r>
          <a:endParaRPr lang="it-IT" dirty="0"/>
        </a:p>
      </dgm:t>
    </dgm:pt>
    <dgm:pt modelId="{3041D552-2861-4F62-9F2A-A7C9C74E8A98}" type="parTrans" cxnId="{F6F07E2C-C905-4E48-B26F-34163A2B2F26}">
      <dgm:prSet/>
      <dgm:spPr/>
      <dgm:t>
        <a:bodyPr/>
        <a:lstStyle/>
        <a:p>
          <a:endParaRPr lang="it-IT"/>
        </a:p>
      </dgm:t>
    </dgm:pt>
    <dgm:pt modelId="{C99CACB8-F76F-458B-8EAA-273CB3B3D01B}" type="sibTrans" cxnId="{F6F07E2C-C905-4E48-B26F-34163A2B2F26}">
      <dgm:prSet/>
      <dgm:spPr/>
      <dgm:t>
        <a:bodyPr/>
        <a:lstStyle/>
        <a:p>
          <a:endParaRPr lang="it-IT"/>
        </a:p>
      </dgm:t>
    </dgm:pt>
    <dgm:pt modelId="{B2C3AFC6-91B5-4EBF-9B91-85CE25B0F0EA}">
      <dgm:prSet/>
      <dgm:spPr/>
      <dgm:t>
        <a:bodyPr/>
        <a:lstStyle/>
        <a:p>
          <a:pPr rtl="0"/>
          <a:r>
            <a:rPr lang="it-IT" baseline="0" dirty="0" smtClean="0"/>
            <a:t>Il Responsabile della Sicurezza Informatica</a:t>
          </a:r>
          <a:endParaRPr lang="it-IT" dirty="0"/>
        </a:p>
      </dgm:t>
    </dgm:pt>
    <dgm:pt modelId="{871C8968-4AF3-4071-9298-25E5C5FF896C}" type="sibTrans" cxnId="{862A4DC7-5BB8-4CF9-849A-32E555B7EA42}">
      <dgm:prSet/>
      <dgm:spPr/>
      <dgm:t>
        <a:bodyPr/>
        <a:lstStyle/>
        <a:p>
          <a:endParaRPr lang="it-IT"/>
        </a:p>
      </dgm:t>
    </dgm:pt>
    <dgm:pt modelId="{75260A01-65F7-4654-8D02-15591FC4DCD4}" type="parTrans" cxnId="{862A4DC7-5BB8-4CF9-849A-32E555B7EA42}">
      <dgm:prSet/>
      <dgm:spPr/>
      <dgm:t>
        <a:bodyPr/>
        <a:lstStyle/>
        <a:p>
          <a:endParaRPr lang="it-IT"/>
        </a:p>
      </dgm:t>
    </dgm:pt>
    <dgm:pt modelId="{22D6D361-0D1C-451F-9AF3-F70964C55223}">
      <dgm:prSet/>
      <dgm:spPr/>
      <dgm:t>
        <a:bodyPr/>
        <a:lstStyle/>
        <a:p>
          <a:r>
            <a:rPr lang="it-IT" dirty="0" smtClean="0"/>
            <a:t>Piattaforma di Sicurezza</a:t>
          </a:r>
          <a:endParaRPr lang="it-IT" dirty="0"/>
        </a:p>
      </dgm:t>
    </dgm:pt>
    <dgm:pt modelId="{AB1AE7C4-9A2D-4733-9AAB-5DD937CA5126}" type="parTrans" cxnId="{EF98038F-8085-43D4-8388-A6655ACDD80B}">
      <dgm:prSet/>
      <dgm:spPr/>
      <dgm:t>
        <a:bodyPr/>
        <a:lstStyle/>
        <a:p>
          <a:endParaRPr lang="it-IT"/>
        </a:p>
      </dgm:t>
    </dgm:pt>
    <dgm:pt modelId="{B96C126E-EC1B-4C26-A56D-0753CED9A3C0}" type="sibTrans" cxnId="{EF98038F-8085-43D4-8388-A6655ACDD80B}">
      <dgm:prSet/>
      <dgm:spPr/>
      <dgm:t>
        <a:bodyPr/>
        <a:lstStyle/>
        <a:p>
          <a:endParaRPr lang="it-IT"/>
        </a:p>
      </dgm:t>
    </dgm:pt>
    <dgm:pt modelId="{DB2ABCA8-1415-4891-9AFA-21FFB8F09290}">
      <dgm:prSet/>
      <dgm:spPr/>
      <dgm:t>
        <a:bodyPr/>
        <a:lstStyle/>
        <a:p>
          <a:pPr rtl="0"/>
          <a:r>
            <a:rPr lang="it-IT" baseline="0" dirty="0" smtClean="0"/>
            <a:t>Il Responsabile del Servizio Sistema Informativo</a:t>
          </a:r>
          <a:endParaRPr lang="it-IT" dirty="0"/>
        </a:p>
      </dgm:t>
    </dgm:pt>
    <dgm:pt modelId="{39A45EE5-AA51-4729-910D-28F0A497FA45}" type="parTrans" cxnId="{4E8F54A8-D03E-4739-9D44-CD2132069D7F}">
      <dgm:prSet/>
      <dgm:spPr/>
      <dgm:t>
        <a:bodyPr/>
        <a:lstStyle/>
        <a:p>
          <a:endParaRPr lang="it-IT"/>
        </a:p>
      </dgm:t>
    </dgm:pt>
    <dgm:pt modelId="{2BA96A7F-16DD-4AD1-9C6C-1606FEAAF078}" type="sibTrans" cxnId="{4E8F54A8-D03E-4739-9D44-CD2132069D7F}">
      <dgm:prSet/>
      <dgm:spPr/>
      <dgm:t>
        <a:bodyPr/>
        <a:lstStyle/>
        <a:p>
          <a:endParaRPr lang="it-IT"/>
        </a:p>
      </dgm:t>
    </dgm:pt>
    <dgm:pt modelId="{66D48EFD-AEFD-4613-B6D7-A6C48035F4E1}">
      <dgm:prSet/>
      <dgm:spPr/>
      <dgm:t>
        <a:bodyPr/>
        <a:lstStyle/>
        <a:p>
          <a:pPr rtl="0"/>
          <a:r>
            <a:rPr lang="it-IT" dirty="0" smtClean="0"/>
            <a:t>L’IT Auditor </a:t>
          </a:r>
          <a:endParaRPr lang="it-IT" dirty="0"/>
        </a:p>
      </dgm:t>
    </dgm:pt>
    <dgm:pt modelId="{67408E62-3B94-45BB-80F9-B84AEEC990E7}" type="parTrans" cxnId="{DA486B21-6EA9-4193-AE31-984472F35399}">
      <dgm:prSet/>
      <dgm:spPr/>
      <dgm:t>
        <a:bodyPr/>
        <a:lstStyle/>
        <a:p>
          <a:endParaRPr lang="it-IT"/>
        </a:p>
      </dgm:t>
    </dgm:pt>
    <dgm:pt modelId="{E2CDFC07-112E-4761-9BEC-AD0CC2FB905B}" type="sibTrans" cxnId="{DA486B21-6EA9-4193-AE31-984472F35399}">
      <dgm:prSet/>
      <dgm:spPr/>
      <dgm:t>
        <a:bodyPr/>
        <a:lstStyle/>
        <a:p>
          <a:endParaRPr lang="it-IT"/>
        </a:p>
      </dgm:t>
    </dgm:pt>
    <dgm:pt modelId="{00ABA42B-7AB0-4543-9CEF-280921C67DB8}">
      <dgm:prSet/>
      <dgm:spPr/>
      <dgm:t>
        <a:bodyPr/>
        <a:lstStyle/>
        <a:p>
          <a:pPr rtl="0"/>
          <a:r>
            <a:rPr lang="it-IT" dirty="0" smtClean="0"/>
            <a:t>Il Direttore e i Dirigenti dell’Agenzia</a:t>
          </a:r>
          <a:endParaRPr lang="it-IT" dirty="0"/>
        </a:p>
      </dgm:t>
    </dgm:pt>
    <dgm:pt modelId="{6B6CEE23-80EC-48FF-9141-F0471E55842D}" type="parTrans" cxnId="{14656EFC-6817-409B-99EC-D8954652AB8B}">
      <dgm:prSet/>
      <dgm:spPr/>
      <dgm:t>
        <a:bodyPr/>
        <a:lstStyle/>
        <a:p>
          <a:endParaRPr lang="it-IT"/>
        </a:p>
      </dgm:t>
    </dgm:pt>
    <dgm:pt modelId="{0A01623C-6C7A-404A-AC40-55513BDCCE15}" type="sibTrans" cxnId="{14656EFC-6817-409B-99EC-D8954652AB8B}">
      <dgm:prSet/>
      <dgm:spPr/>
      <dgm:t>
        <a:bodyPr/>
        <a:lstStyle/>
        <a:p>
          <a:endParaRPr lang="it-IT"/>
        </a:p>
      </dgm:t>
    </dgm:pt>
    <dgm:pt modelId="{B996DB7B-16AB-402B-AE3A-3A75FB83CF59}">
      <dgm:prSet/>
      <dgm:spPr/>
      <dgm:t>
        <a:bodyPr/>
        <a:lstStyle/>
        <a:p>
          <a:pPr rtl="0"/>
          <a:r>
            <a:rPr lang="it-IT" dirty="0" smtClean="0"/>
            <a:t>Il Dirigente del Servizio Affari Amministrativi e Contabili</a:t>
          </a:r>
          <a:endParaRPr lang="it-IT" dirty="0"/>
        </a:p>
      </dgm:t>
    </dgm:pt>
    <dgm:pt modelId="{E3DEF723-7AB4-4120-B12A-E9F43B0EA0D2}" type="parTrans" cxnId="{ADFB4A96-4C88-4F3D-B844-A8B5FA915E61}">
      <dgm:prSet/>
      <dgm:spPr/>
      <dgm:t>
        <a:bodyPr/>
        <a:lstStyle/>
        <a:p>
          <a:endParaRPr lang="it-IT"/>
        </a:p>
      </dgm:t>
    </dgm:pt>
    <dgm:pt modelId="{EF7B71DB-A3E3-49EE-BA74-6919ED955B3C}" type="sibTrans" cxnId="{ADFB4A96-4C88-4F3D-B844-A8B5FA915E61}">
      <dgm:prSet/>
      <dgm:spPr/>
      <dgm:t>
        <a:bodyPr/>
        <a:lstStyle/>
        <a:p>
          <a:endParaRPr lang="it-IT"/>
        </a:p>
      </dgm:t>
    </dgm:pt>
    <dgm:pt modelId="{295FF5EB-7BCD-4C8A-87E5-61816C71C4A4}" type="pres">
      <dgm:prSet presAssocID="{53C7156E-75EE-46A1-9F83-9C53010A1DDF}" presName="linear" presStyleCnt="0">
        <dgm:presLayoutVars>
          <dgm:animLvl val="lvl"/>
          <dgm:resizeHandles val="exact"/>
        </dgm:presLayoutVars>
      </dgm:prSet>
      <dgm:spPr/>
      <dgm:t>
        <a:bodyPr/>
        <a:lstStyle/>
        <a:p>
          <a:endParaRPr lang="it-IT"/>
        </a:p>
      </dgm:t>
    </dgm:pt>
    <dgm:pt modelId="{A1999721-9D8E-45D6-9B60-4B33757935B5}" type="pres">
      <dgm:prSet presAssocID="{B1DC9376-0AA8-4FAD-B724-3196AF678BDA}" presName="parentText" presStyleLbl="node1" presStyleIdx="0" presStyleCnt="3">
        <dgm:presLayoutVars>
          <dgm:chMax val="0"/>
          <dgm:bulletEnabled val="1"/>
        </dgm:presLayoutVars>
      </dgm:prSet>
      <dgm:spPr/>
      <dgm:t>
        <a:bodyPr/>
        <a:lstStyle/>
        <a:p>
          <a:endParaRPr lang="it-IT"/>
        </a:p>
      </dgm:t>
    </dgm:pt>
    <dgm:pt modelId="{32F40EFA-0F9E-47B1-A663-9DC24D977F98}" type="pres">
      <dgm:prSet presAssocID="{B1DC9376-0AA8-4FAD-B724-3196AF678BDA}" presName="childText" presStyleLbl="revTx" presStyleIdx="0" presStyleCnt="3">
        <dgm:presLayoutVars>
          <dgm:bulletEnabled val="1"/>
        </dgm:presLayoutVars>
      </dgm:prSet>
      <dgm:spPr/>
      <dgm:t>
        <a:bodyPr/>
        <a:lstStyle/>
        <a:p>
          <a:endParaRPr lang="it-IT"/>
        </a:p>
      </dgm:t>
    </dgm:pt>
    <dgm:pt modelId="{CA9ABC61-D56D-4F6A-AEE2-1214EC32E2FB}" type="pres">
      <dgm:prSet presAssocID="{2BCEA6BC-9FA4-4447-B4CF-D5CF5EE6D22D}" presName="parentText" presStyleLbl="node1" presStyleIdx="1" presStyleCnt="3">
        <dgm:presLayoutVars>
          <dgm:chMax val="0"/>
          <dgm:bulletEnabled val="1"/>
        </dgm:presLayoutVars>
      </dgm:prSet>
      <dgm:spPr/>
      <dgm:t>
        <a:bodyPr/>
        <a:lstStyle/>
        <a:p>
          <a:endParaRPr lang="it-IT"/>
        </a:p>
      </dgm:t>
    </dgm:pt>
    <dgm:pt modelId="{2087E06D-632D-433F-B808-A2DB2CF90B8C}" type="pres">
      <dgm:prSet presAssocID="{2BCEA6BC-9FA4-4447-B4CF-D5CF5EE6D22D}" presName="childText" presStyleLbl="revTx" presStyleIdx="1" presStyleCnt="3">
        <dgm:presLayoutVars>
          <dgm:bulletEnabled val="1"/>
        </dgm:presLayoutVars>
      </dgm:prSet>
      <dgm:spPr/>
      <dgm:t>
        <a:bodyPr/>
        <a:lstStyle/>
        <a:p>
          <a:endParaRPr lang="it-IT"/>
        </a:p>
      </dgm:t>
    </dgm:pt>
    <dgm:pt modelId="{55E28D7B-5618-43FF-B4D1-0CDB3D0DC445}" type="pres">
      <dgm:prSet presAssocID="{22D6D361-0D1C-451F-9AF3-F70964C55223}" presName="parentText" presStyleLbl="node1" presStyleIdx="2" presStyleCnt="3">
        <dgm:presLayoutVars>
          <dgm:chMax val="0"/>
          <dgm:bulletEnabled val="1"/>
        </dgm:presLayoutVars>
      </dgm:prSet>
      <dgm:spPr/>
      <dgm:t>
        <a:bodyPr/>
        <a:lstStyle/>
        <a:p>
          <a:endParaRPr lang="it-IT"/>
        </a:p>
      </dgm:t>
    </dgm:pt>
    <dgm:pt modelId="{BA5E9014-268C-45C6-B557-483D29138254}" type="pres">
      <dgm:prSet presAssocID="{22D6D361-0D1C-451F-9AF3-F70964C55223}" presName="childText" presStyleLbl="revTx" presStyleIdx="2" presStyleCnt="3">
        <dgm:presLayoutVars>
          <dgm:bulletEnabled val="1"/>
        </dgm:presLayoutVars>
      </dgm:prSet>
      <dgm:spPr/>
      <dgm:t>
        <a:bodyPr/>
        <a:lstStyle/>
        <a:p>
          <a:endParaRPr lang="it-IT"/>
        </a:p>
      </dgm:t>
    </dgm:pt>
  </dgm:ptLst>
  <dgm:cxnLst>
    <dgm:cxn modelId="{862A4DC7-5BB8-4CF9-849A-32E555B7EA42}" srcId="{2BCEA6BC-9FA4-4447-B4CF-D5CF5EE6D22D}" destId="{B2C3AFC6-91B5-4EBF-9B91-85CE25B0F0EA}" srcOrd="1" destOrd="0" parTransId="{75260A01-65F7-4654-8D02-15591FC4DCD4}" sibTransId="{871C8968-4AF3-4071-9298-25E5C5FF896C}"/>
    <dgm:cxn modelId="{EAD13C80-2A34-42B9-96FD-C12C9FD66ECF}" srcId="{53C7156E-75EE-46A1-9F83-9C53010A1DDF}" destId="{2BCEA6BC-9FA4-4447-B4CF-D5CF5EE6D22D}" srcOrd="1" destOrd="0" parTransId="{84AA3EF9-FE2A-4E46-BC26-CEEA71CF5768}" sibTransId="{CDFD3381-67F2-4E40-959A-8F816A2355DB}"/>
    <dgm:cxn modelId="{319C46AC-F4E2-4D4F-A9EB-4020A9D2FFD5}" type="presOf" srcId="{DB2ABCA8-1415-4891-9AFA-21FFB8F09290}" destId="{BA5E9014-268C-45C6-B557-483D29138254}" srcOrd="0" destOrd="0" presId="urn:microsoft.com/office/officeart/2005/8/layout/vList2"/>
    <dgm:cxn modelId="{ADFB4A96-4C88-4F3D-B844-A8B5FA915E61}" srcId="{22D6D361-0D1C-451F-9AF3-F70964C55223}" destId="{B996DB7B-16AB-402B-AE3A-3A75FB83CF59}" srcOrd="1" destOrd="0" parTransId="{E3DEF723-7AB4-4120-B12A-E9F43B0EA0D2}" sibTransId="{EF7B71DB-A3E3-49EE-BA74-6919ED955B3C}"/>
    <dgm:cxn modelId="{3EF8A53C-3485-49AF-AADB-DB3D836FD519}" type="presOf" srcId="{6A1A7F93-A290-424F-BB62-DE4E2BA77EC8}" destId="{32F40EFA-0F9E-47B1-A663-9DC24D977F98}" srcOrd="0" destOrd="2" presId="urn:microsoft.com/office/officeart/2005/8/layout/vList2"/>
    <dgm:cxn modelId="{7038F6E6-4C0C-4F98-9B13-12E1572EA87C}" type="presOf" srcId="{B2C3AFC6-91B5-4EBF-9B91-85CE25B0F0EA}" destId="{2087E06D-632D-433F-B808-A2DB2CF90B8C}" srcOrd="0" destOrd="1" presId="urn:microsoft.com/office/officeart/2005/8/layout/vList2"/>
    <dgm:cxn modelId="{F1C34157-59C5-403B-B5CE-59F313A8006A}" srcId="{B1DC9376-0AA8-4FAD-B724-3196AF678BDA}" destId="{8071366B-148A-4736-ABB5-C0ACEA60820F}" srcOrd="1" destOrd="0" parTransId="{1758D77C-F9E2-4C91-B9B6-0C24E2FC12A8}" sibTransId="{E1E4813A-B9A5-422E-BBC2-C783C0D24EBE}"/>
    <dgm:cxn modelId="{14656EFC-6817-409B-99EC-D8954652AB8B}" srcId="{2BCEA6BC-9FA4-4447-B4CF-D5CF5EE6D22D}" destId="{00ABA42B-7AB0-4543-9CEF-280921C67DB8}" srcOrd="0" destOrd="0" parTransId="{6B6CEE23-80EC-48FF-9141-F0471E55842D}" sibTransId="{0A01623C-6C7A-404A-AC40-55513BDCCE15}"/>
    <dgm:cxn modelId="{13C7CB53-C144-49FD-A007-3917B1637B5C}" type="presOf" srcId="{22D6D361-0D1C-451F-9AF3-F70964C55223}" destId="{55E28D7B-5618-43FF-B4D1-0CDB3D0DC445}" srcOrd="0" destOrd="0" presId="urn:microsoft.com/office/officeart/2005/8/layout/vList2"/>
    <dgm:cxn modelId="{4469CC7B-2616-4051-87B0-16DA8EEBF91B}" type="presOf" srcId="{53C7156E-75EE-46A1-9F83-9C53010A1DDF}" destId="{295FF5EB-7BCD-4C8A-87E5-61816C71C4A4}" srcOrd="0" destOrd="0" presId="urn:microsoft.com/office/officeart/2005/8/layout/vList2"/>
    <dgm:cxn modelId="{025B36AA-01E7-4CCB-9116-065948480011}" type="presOf" srcId="{8071366B-148A-4736-ABB5-C0ACEA60820F}" destId="{32F40EFA-0F9E-47B1-A663-9DC24D977F98}" srcOrd="0" destOrd="1" presId="urn:microsoft.com/office/officeart/2005/8/layout/vList2"/>
    <dgm:cxn modelId="{45010212-37AB-4553-A43A-E8C0123240D2}" srcId="{B1DC9376-0AA8-4FAD-B724-3196AF678BDA}" destId="{6A1A7F93-A290-424F-BB62-DE4E2BA77EC8}" srcOrd="2" destOrd="0" parTransId="{D37B28BE-8712-4D07-BFA8-2BABDE031663}" sibTransId="{81C5C81A-163E-40B3-899D-166DF48C7F79}"/>
    <dgm:cxn modelId="{0092C182-44D8-4CE3-9531-ED3BE484B278}" type="presOf" srcId="{B1DC9376-0AA8-4FAD-B724-3196AF678BDA}" destId="{A1999721-9D8E-45D6-9B60-4B33757935B5}" srcOrd="0" destOrd="0" presId="urn:microsoft.com/office/officeart/2005/8/layout/vList2"/>
    <dgm:cxn modelId="{8D0BF7E7-B74D-488A-858C-7054BF5C80E8}" srcId="{53C7156E-75EE-46A1-9F83-9C53010A1DDF}" destId="{B1DC9376-0AA8-4FAD-B724-3196AF678BDA}" srcOrd="0" destOrd="0" parTransId="{444861FF-66C6-4E28-9535-CEF2DB676329}" sibTransId="{1951B872-B972-4789-9358-1456CBB88421}"/>
    <dgm:cxn modelId="{F97EE8DA-ACF2-42D1-8C99-3D8CB7F5CB26}" type="presOf" srcId="{00ABA42B-7AB0-4543-9CEF-280921C67DB8}" destId="{2087E06D-632D-433F-B808-A2DB2CF90B8C}" srcOrd="0" destOrd="0" presId="urn:microsoft.com/office/officeart/2005/8/layout/vList2"/>
    <dgm:cxn modelId="{F6F07E2C-C905-4E48-B26F-34163A2B2F26}" srcId="{B1DC9376-0AA8-4FAD-B724-3196AF678BDA}" destId="{62486E79-85A7-41F4-AB2A-02FFD270DCC3}" srcOrd="0" destOrd="0" parTransId="{3041D552-2861-4F62-9F2A-A7C9C74E8A98}" sibTransId="{C99CACB8-F76F-458B-8EAA-273CB3B3D01B}"/>
    <dgm:cxn modelId="{5F1C475C-DA13-4FF4-8533-EC6060F647FE}" type="presOf" srcId="{66D48EFD-AEFD-4613-B6D7-A6C48035F4E1}" destId="{2087E06D-632D-433F-B808-A2DB2CF90B8C}" srcOrd="0" destOrd="2" presId="urn:microsoft.com/office/officeart/2005/8/layout/vList2"/>
    <dgm:cxn modelId="{D7F81778-F7C6-4966-84FB-45D8D573871A}" type="presOf" srcId="{62486E79-85A7-41F4-AB2A-02FFD270DCC3}" destId="{32F40EFA-0F9E-47B1-A663-9DC24D977F98}" srcOrd="0" destOrd="0" presId="urn:microsoft.com/office/officeart/2005/8/layout/vList2"/>
    <dgm:cxn modelId="{4E8F54A8-D03E-4739-9D44-CD2132069D7F}" srcId="{22D6D361-0D1C-451F-9AF3-F70964C55223}" destId="{DB2ABCA8-1415-4891-9AFA-21FFB8F09290}" srcOrd="0" destOrd="0" parTransId="{39A45EE5-AA51-4729-910D-28F0A497FA45}" sibTransId="{2BA96A7F-16DD-4AD1-9C6C-1606FEAAF078}"/>
    <dgm:cxn modelId="{ED93B74B-A645-42A0-A994-92567F1F3EB1}" type="presOf" srcId="{B996DB7B-16AB-402B-AE3A-3A75FB83CF59}" destId="{BA5E9014-268C-45C6-B557-483D29138254}" srcOrd="0" destOrd="1" presId="urn:microsoft.com/office/officeart/2005/8/layout/vList2"/>
    <dgm:cxn modelId="{EF98038F-8085-43D4-8388-A6655ACDD80B}" srcId="{53C7156E-75EE-46A1-9F83-9C53010A1DDF}" destId="{22D6D361-0D1C-451F-9AF3-F70964C55223}" srcOrd="2" destOrd="0" parTransId="{AB1AE7C4-9A2D-4733-9AAB-5DD937CA5126}" sibTransId="{B96C126E-EC1B-4C26-A56D-0753CED9A3C0}"/>
    <dgm:cxn modelId="{DA486B21-6EA9-4193-AE31-984472F35399}" srcId="{2BCEA6BC-9FA4-4447-B4CF-D5CF5EE6D22D}" destId="{66D48EFD-AEFD-4613-B6D7-A6C48035F4E1}" srcOrd="2" destOrd="0" parTransId="{67408E62-3B94-45BB-80F9-B84AEEC990E7}" sibTransId="{E2CDFC07-112E-4761-9BEC-AD0CC2FB905B}"/>
    <dgm:cxn modelId="{408F5F2A-BB6F-43B4-99D7-5D892D5C532C}" type="presOf" srcId="{2BCEA6BC-9FA4-4447-B4CF-D5CF5EE6D22D}" destId="{CA9ABC61-D56D-4F6A-AEE2-1214EC32E2FB}" srcOrd="0" destOrd="0" presId="urn:microsoft.com/office/officeart/2005/8/layout/vList2"/>
    <dgm:cxn modelId="{A3E1D5D7-20C6-4C92-8360-70BA0B80A9AD}" type="presParOf" srcId="{295FF5EB-7BCD-4C8A-87E5-61816C71C4A4}" destId="{A1999721-9D8E-45D6-9B60-4B33757935B5}" srcOrd="0" destOrd="0" presId="urn:microsoft.com/office/officeart/2005/8/layout/vList2"/>
    <dgm:cxn modelId="{3B210A84-9078-4FA3-9160-990D927AE211}" type="presParOf" srcId="{295FF5EB-7BCD-4C8A-87E5-61816C71C4A4}" destId="{32F40EFA-0F9E-47B1-A663-9DC24D977F98}" srcOrd="1" destOrd="0" presId="urn:microsoft.com/office/officeart/2005/8/layout/vList2"/>
    <dgm:cxn modelId="{DA3B5D86-253A-4889-92FC-1F952397A905}" type="presParOf" srcId="{295FF5EB-7BCD-4C8A-87E5-61816C71C4A4}" destId="{CA9ABC61-D56D-4F6A-AEE2-1214EC32E2FB}" srcOrd="2" destOrd="0" presId="urn:microsoft.com/office/officeart/2005/8/layout/vList2"/>
    <dgm:cxn modelId="{DBF71172-905A-403E-9BB5-D4ED6686C250}" type="presParOf" srcId="{295FF5EB-7BCD-4C8A-87E5-61816C71C4A4}" destId="{2087E06D-632D-433F-B808-A2DB2CF90B8C}" srcOrd="3" destOrd="0" presId="urn:microsoft.com/office/officeart/2005/8/layout/vList2"/>
    <dgm:cxn modelId="{D9AC6624-4AC2-4AD9-87E6-21E59C619C60}" type="presParOf" srcId="{295FF5EB-7BCD-4C8A-87E5-61816C71C4A4}" destId="{55E28D7B-5618-43FF-B4D1-0CDB3D0DC445}" srcOrd="4" destOrd="0" presId="urn:microsoft.com/office/officeart/2005/8/layout/vList2"/>
    <dgm:cxn modelId="{961DAD5C-34DA-4863-81FF-14228E5E181A}" type="presParOf" srcId="{295FF5EB-7BCD-4C8A-87E5-61816C71C4A4}" destId="{BA5E9014-268C-45C6-B557-483D2913825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r>
            <a:rPr lang="it-IT" sz="1400" smtClean="0"/>
            <a:t>Attua, gestisce e aggiorna i </a:t>
          </a:r>
          <a:r>
            <a:rPr lang="it-IT" sz="1400" b="1" smtClean="0">
              <a:solidFill>
                <a:schemeClr val="accent3">
                  <a:lumMod val="75000"/>
                </a:schemeClr>
              </a:solidFill>
            </a:rPr>
            <a:t>sistemi informatici </a:t>
          </a:r>
          <a:r>
            <a:rPr lang="it-IT" sz="1400" smtClean="0"/>
            <a:t>dell’Agenzia </a:t>
          </a:r>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r>
            <a:rPr lang="it-IT" smtClean="0"/>
            <a:t>Predispone ed attua piani finalizzati a garantire la sicurezza </a:t>
          </a:r>
          <a:r>
            <a:rPr lang="it-IT" b="1" smtClean="0">
              <a:solidFill>
                <a:srgbClr val="00B050"/>
              </a:solidFill>
            </a:rPr>
            <a:t>logica</a:t>
          </a:r>
          <a:r>
            <a:rPr lang="it-IT" smtClean="0"/>
            <a:t> e </a:t>
          </a:r>
          <a:r>
            <a:rPr lang="it-IT" b="1" smtClean="0">
              <a:solidFill>
                <a:srgbClr val="00B050"/>
              </a:solidFill>
            </a:rPr>
            <a:t>fisica</a:t>
          </a:r>
          <a:r>
            <a:rPr lang="it-IT" smtClean="0"/>
            <a:t> dei dati contenuti negli archivi informatici</a:t>
          </a:r>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r>
            <a:rPr lang="it-IT" smtClean="0"/>
            <a:t>Pianifica procedure di salvataggio dei dati e predispone piani atti a garantire la continuità operativa (“</a:t>
          </a:r>
          <a:r>
            <a:rPr lang="it-IT" b="1" smtClean="0">
              <a:solidFill>
                <a:schemeClr val="accent3">
                  <a:lumMod val="50000"/>
                </a:schemeClr>
              </a:solidFill>
            </a:rPr>
            <a:t>Business Continuity Plan</a:t>
          </a:r>
          <a:r>
            <a:rPr lang="it-IT" smtClean="0"/>
            <a:t>”) ed un tempestivo ripristino in caso di danni ("</a:t>
          </a:r>
          <a:r>
            <a:rPr lang="it-IT" b="1" smtClean="0">
              <a:solidFill>
                <a:schemeClr val="accent3">
                  <a:lumMod val="50000"/>
                </a:schemeClr>
              </a:solidFill>
            </a:rPr>
            <a:t>Disaster Recovery</a:t>
          </a:r>
          <a:r>
            <a:rPr lang="it-IT" smtClean="0"/>
            <a:t>")</a:t>
          </a:r>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r>
            <a:rPr lang="it-IT" smtClean="0"/>
            <a:t>Gestisce la </a:t>
          </a:r>
          <a:r>
            <a:rPr lang="it-IT" b="1" smtClean="0">
              <a:solidFill>
                <a:schemeClr val="accent5">
                  <a:lumMod val="75000"/>
                </a:schemeClr>
              </a:solidFill>
            </a:rPr>
            <a:t>rete</a:t>
          </a:r>
          <a:r>
            <a:rPr lang="it-IT" smtClean="0"/>
            <a:t> ed i </a:t>
          </a:r>
          <a:r>
            <a:rPr lang="it-IT" b="1" smtClean="0">
              <a:solidFill>
                <a:schemeClr val="accent5">
                  <a:lumMod val="75000"/>
                </a:schemeClr>
              </a:solidFill>
            </a:rPr>
            <a:t>server</a:t>
          </a:r>
          <a:r>
            <a:rPr lang="it-IT" smtClean="0"/>
            <a:t> dell'Agenzia e promuove l'informatizzazione delle procedure interne </a:t>
          </a:r>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A14DCCA-7032-4479-A627-E1D497428655}">
      <dgm:prSet/>
      <dgm:spPr/>
      <dgm:t>
        <a:bodyPr/>
        <a:lstStyle/>
        <a:p>
          <a:pPr rtl="0"/>
          <a:r>
            <a:rPr lang="it-IT" dirty="0" smtClean="0"/>
            <a:t> Supporto specialistico trasversale; </a:t>
          </a:r>
          <a:endParaRPr lang="it-IT" dirty="0"/>
        </a:p>
      </dgm:t>
    </dgm:pt>
    <dgm:pt modelId="{E56FC0F2-BA6C-431C-95BB-F69247334550}" type="parTrans" cxnId="{EDA28AA9-2843-426C-8DEC-67627C75BFAC}">
      <dgm:prSet/>
      <dgm:spPr/>
      <dgm:t>
        <a:bodyPr/>
        <a:lstStyle/>
        <a:p>
          <a:endParaRPr lang="it-IT"/>
        </a:p>
      </dgm:t>
    </dgm:pt>
    <dgm:pt modelId="{50805A57-8569-48C4-85C0-2461B5DFF776}" type="sibTrans" cxnId="{EDA28AA9-2843-426C-8DEC-67627C75BFAC}">
      <dgm:prSet/>
      <dgm:spPr/>
      <dgm:t>
        <a:bodyPr/>
        <a:lstStyle/>
        <a:p>
          <a:endParaRPr lang="it-IT"/>
        </a:p>
      </dgm:t>
    </dgm:pt>
    <dgm:pt modelId="{340E7532-B612-40E2-BCB0-6BDA5EAFBE95}">
      <dgm:prSet/>
      <dgm:spPr/>
      <dgm:t>
        <a:bodyPr/>
        <a:lstStyle/>
        <a:p>
          <a:pPr rtl="0"/>
          <a:r>
            <a:rPr lang="it-IT" smtClean="0"/>
            <a:t>Ha la responsabilità delle attività operative inerenti la </a:t>
          </a:r>
          <a:r>
            <a:rPr lang="it-IT" b="1" smtClean="0">
              <a:solidFill>
                <a:schemeClr val="accent2">
                  <a:lumMod val="75000"/>
                </a:schemeClr>
              </a:solidFill>
            </a:rPr>
            <a:t>sicurezza</a:t>
          </a:r>
          <a:r>
            <a:rPr lang="it-IT" smtClean="0"/>
            <a:t> dei sistemi</a:t>
          </a:r>
          <a:endParaRPr lang="it-IT" dirty="0"/>
        </a:p>
      </dgm:t>
    </dgm:pt>
    <dgm:pt modelId="{106B4D1A-E91A-4AD9-A393-98E4451F9B46}" type="parTrans" cxnId="{117A61F9-8466-4721-9B60-A0AF3E2B5386}">
      <dgm:prSet/>
      <dgm:spPr/>
      <dgm:t>
        <a:bodyPr/>
        <a:lstStyle/>
        <a:p>
          <a:endParaRPr lang="it-IT"/>
        </a:p>
      </dgm:t>
    </dgm:pt>
    <dgm:pt modelId="{65D18299-0C8B-42F3-97FD-DCC5A26855C5}" type="sibTrans" cxnId="{117A61F9-8466-4721-9B60-A0AF3E2B5386}">
      <dgm:prSet/>
      <dgm:spPr/>
      <dgm:t>
        <a:bodyPr/>
        <a:lstStyle/>
        <a:p>
          <a:endParaRPr lang="it-IT"/>
        </a:p>
      </dgm:t>
    </dgm:pt>
    <dgm:pt modelId="{4CFC7560-8F8D-43F2-8C2B-764449559AF3}">
      <dgm:prSet custT="1"/>
      <dgm:spPr/>
      <dgm:t>
        <a:bodyPr/>
        <a:lstStyle/>
        <a:p>
          <a:pPr rtl="0"/>
          <a:r>
            <a:rPr lang="it-IT" sz="1400" dirty="0" smtClean="0"/>
            <a:t>Sistemi Informatici dell’Agenzia </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Archivi i Informatici</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Business </a:t>
          </a:r>
          <a:r>
            <a:rPr lang="it-IT" dirty="0" err="1" smtClean="0"/>
            <a:t>Continuity</a:t>
          </a:r>
          <a:r>
            <a:rPr lang="it-IT" dirty="0" smtClean="0"/>
            <a:t> </a:t>
          </a:r>
          <a:r>
            <a:rPr lang="it-IT" dirty="0" err="1" smtClean="0"/>
            <a:t>Plan</a:t>
          </a:r>
          <a:r>
            <a:rPr lang="it-IT" dirty="0" smtClean="0"/>
            <a:t> - </a:t>
          </a:r>
          <a:r>
            <a:rPr lang="it-IT" dirty="0" err="1" smtClean="0"/>
            <a:t>Disaster</a:t>
          </a:r>
          <a:r>
            <a:rPr lang="it-IT" dirty="0" smtClean="0"/>
            <a:t> </a:t>
          </a:r>
          <a:r>
            <a:rPr lang="it-IT" dirty="0" err="1" smtClean="0"/>
            <a:t>Recovery</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Procedure interne</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16D8AEF-5210-4355-B8D6-D29D77C92C37}">
      <dgm:prSet/>
      <dgm:spPr/>
      <dgm:t>
        <a:bodyPr/>
        <a:lstStyle/>
        <a:p>
          <a:pPr rtl="0"/>
          <a:r>
            <a:rPr lang="it-IT" dirty="0" smtClean="0"/>
            <a:t>Supporto Tecnico  </a:t>
          </a:r>
          <a:endParaRPr lang="it-IT" dirty="0"/>
        </a:p>
      </dgm:t>
    </dgm:pt>
    <dgm:pt modelId="{4606BF34-EC0E-4C68-8856-80B109BCECB1}" type="parTrans" cxnId="{FE598506-1C60-4367-9886-7975A7BA5430}">
      <dgm:prSet/>
      <dgm:spPr/>
      <dgm:t>
        <a:bodyPr/>
        <a:lstStyle/>
        <a:p>
          <a:endParaRPr lang="it-IT"/>
        </a:p>
      </dgm:t>
    </dgm:pt>
    <dgm:pt modelId="{0FD8D0A5-96D2-48DC-873F-EC3FB3670D5E}" type="sibTrans" cxnId="{FE598506-1C60-4367-9886-7975A7BA5430}">
      <dgm:prSet/>
      <dgm:spPr/>
      <dgm:t>
        <a:bodyPr/>
        <a:lstStyle/>
        <a:p>
          <a:endParaRPr lang="it-IT"/>
        </a:p>
      </dgm:t>
    </dgm:pt>
    <dgm:pt modelId="{50773130-DA02-4CBE-9C7E-DC04503381AF}">
      <dgm:prSet/>
      <dgm:spPr/>
      <dgm:t>
        <a:bodyPr/>
        <a:lstStyle/>
        <a:p>
          <a:pPr rtl="0"/>
          <a:r>
            <a:rPr lang="it-IT" dirty="0" smtClean="0"/>
            <a:t>Sicurezza Informatica</a:t>
          </a:r>
          <a:endParaRPr lang="it-IT" dirty="0"/>
        </a:p>
      </dgm:t>
    </dgm:pt>
    <dgm:pt modelId="{5A7CCA76-B0F0-472D-91F1-E9F976386DBA}" type="parTrans" cxnId="{33146B7F-7BFC-4692-AE85-4F9AD3D6724D}">
      <dgm:prSet/>
      <dgm:spPr/>
      <dgm:t>
        <a:bodyPr/>
        <a:lstStyle/>
        <a:p>
          <a:endParaRPr lang="it-IT"/>
        </a:p>
      </dgm:t>
    </dgm:pt>
    <dgm:pt modelId="{9FC6F203-38D5-43D1-9C5A-D2C25F00032D}" type="sibTrans" cxnId="{33146B7F-7BFC-4692-AE85-4F9AD3D6724D}">
      <dgm:prSet/>
      <dgm:spPr/>
      <dgm:t>
        <a:bodyPr/>
        <a:lstStyle/>
        <a:p>
          <a:endParaRPr lang="it-IT"/>
        </a:p>
      </dgm:t>
    </dgm:pt>
    <dgm:pt modelId="{52EBE229-B666-45B7-BDC3-AEA73E835BB4}">
      <dgm:prSet/>
      <dgm:spPr/>
      <dgm:t>
        <a:bodyPr/>
        <a:lstStyle/>
        <a:p>
          <a:pPr rtl="0"/>
          <a:r>
            <a:rPr lang="it-IT" b="1" smtClean="0">
              <a:solidFill>
                <a:schemeClr val="accent5">
                  <a:lumMod val="75000"/>
                </a:schemeClr>
              </a:solidFill>
            </a:rPr>
            <a:t> </a:t>
          </a:r>
          <a:r>
            <a:rPr lang="it-IT" b="0" smtClean="0">
              <a:solidFill>
                <a:schemeClr val="tx1"/>
              </a:solidFill>
            </a:rPr>
            <a:t>Per l’erogazione e fruizione del Protocollo </a:t>
          </a:r>
          <a:r>
            <a:rPr lang="it-IT" b="1" smtClean="0">
              <a:solidFill>
                <a:schemeClr val="accent5">
                  <a:lumMod val="75000"/>
                </a:schemeClr>
              </a:solidFill>
            </a:rPr>
            <a:t>Informatico</a:t>
          </a:r>
          <a:r>
            <a:rPr lang="it-IT" smtClean="0"/>
            <a:t>.</a:t>
          </a:r>
          <a:endParaRPr lang="it-IT" dirty="0"/>
        </a:p>
      </dgm:t>
    </dgm:pt>
    <dgm:pt modelId="{422C8F73-409A-44EC-9DD8-672959D0A61C}" type="parTrans" cxnId="{1DD72564-60A8-42B7-A0DD-51917026F9DD}">
      <dgm:prSet/>
      <dgm:spPr/>
      <dgm:t>
        <a:bodyPr/>
        <a:lstStyle/>
        <a:p>
          <a:endParaRPr lang="it-IT"/>
        </a:p>
      </dgm:t>
    </dgm:pt>
    <dgm:pt modelId="{9194A2A0-545E-4285-9A24-6F73467BA22E}" type="sibTrans" cxnId="{1DD72564-60A8-42B7-A0DD-51917026F9DD}">
      <dgm:prSet/>
      <dgm:spPr/>
      <dgm:t>
        <a:bodyPr/>
        <a:lstStyle/>
        <a:p>
          <a:endParaRPr lang="it-IT"/>
        </a:p>
      </dgm:t>
    </dgm:pt>
    <dgm:pt modelId="{E55215B2-72BB-4345-9D9A-B21613E84730}">
      <dgm:prSet/>
      <dgm:spPr/>
      <dgm:t>
        <a:bodyPr/>
        <a:lstStyle/>
        <a:p>
          <a:pPr rtl="0"/>
          <a:r>
            <a:rPr lang="it-IT" smtClean="0"/>
            <a:t>Progettazione del </a:t>
          </a:r>
          <a:r>
            <a:rPr lang="it-IT" b="1" smtClean="0">
              <a:solidFill>
                <a:schemeClr val="accent5">
                  <a:lumMod val="75000"/>
                </a:schemeClr>
              </a:solidFill>
            </a:rPr>
            <a:t>sito web </a:t>
          </a:r>
          <a:r>
            <a:rPr lang="it-IT" smtClean="0"/>
            <a:t>dell'Agenzia;</a:t>
          </a:r>
          <a:endParaRPr lang="it-IT" dirty="0"/>
        </a:p>
      </dgm:t>
    </dgm:pt>
    <dgm:pt modelId="{E1E93628-21A8-4CD4-9C22-707B8008D563}" type="parTrans" cxnId="{D227FE93-4777-4C7D-9254-945F877C04E5}">
      <dgm:prSet/>
      <dgm:spPr/>
      <dgm:t>
        <a:bodyPr/>
        <a:lstStyle/>
        <a:p>
          <a:endParaRPr lang="it-IT"/>
        </a:p>
      </dgm:t>
    </dgm:pt>
    <dgm:pt modelId="{BE594E75-465E-443D-A072-0CDC3BE10F35}" type="sibTrans" cxnId="{D227FE93-4777-4C7D-9254-945F877C04E5}">
      <dgm:prSet/>
      <dgm:spPr/>
      <dgm:t>
        <a:bodyPr/>
        <a:lstStyle/>
        <a:p>
          <a:endParaRPr lang="it-IT"/>
        </a:p>
      </dgm:t>
    </dgm:pt>
    <dgm:pt modelId="{D350B02A-09A4-4F0E-A8ED-3F0CD85BABBB}">
      <dgm:prSet/>
      <dgm:spPr/>
      <dgm:t>
        <a:bodyPr/>
        <a:lstStyle/>
        <a:p>
          <a:pPr rtl="0"/>
          <a:r>
            <a:rPr lang="it-IT" smtClean="0"/>
            <a:t>Progettazione e manutenzione di sistemi di</a:t>
          </a:r>
          <a:r>
            <a:rPr lang="it-IT" b="1" smtClean="0"/>
            <a:t> </a:t>
          </a:r>
          <a:r>
            <a:rPr lang="it-IT" b="1" smtClean="0">
              <a:solidFill>
                <a:schemeClr val="accent5">
                  <a:lumMod val="75000"/>
                </a:schemeClr>
              </a:solidFill>
            </a:rPr>
            <a:t>comunicazione/interazione digitale</a:t>
          </a:r>
          <a:r>
            <a:rPr lang="it-IT" smtClean="0">
              <a:solidFill>
                <a:schemeClr val="accent5">
                  <a:lumMod val="75000"/>
                </a:schemeClr>
              </a:solidFill>
            </a:rPr>
            <a:t> </a:t>
          </a:r>
          <a:r>
            <a:rPr lang="it-IT" smtClean="0">
              <a:solidFill>
                <a:schemeClr val="tx1"/>
              </a:solidFill>
            </a:rPr>
            <a:t>all’interno dell’Agenzia e</a:t>
          </a:r>
          <a:r>
            <a:rPr lang="it-IT" smtClean="0">
              <a:solidFill>
                <a:schemeClr val="accent5">
                  <a:lumMod val="75000"/>
                </a:schemeClr>
              </a:solidFill>
            </a:rPr>
            <a:t> </a:t>
          </a:r>
          <a:r>
            <a:rPr lang="it-IT" smtClean="0"/>
            <a:t>con Organismi Delegati</a:t>
          </a:r>
          <a:endParaRPr lang="it-IT" dirty="0"/>
        </a:p>
      </dgm:t>
    </dgm:pt>
    <dgm:pt modelId="{1FF440D3-D076-4EA6-95D8-04B406C20EA0}" type="parTrans" cxnId="{A5664AFF-6A77-4C13-B3D2-AEDADDCEF54E}">
      <dgm:prSet/>
      <dgm:spPr/>
      <dgm:t>
        <a:bodyPr/>
        <a:lstStyle/>
        <a:p>
          <a:endParaRPr lang="it-IT"/>
        </a:p>
      </dgm:t>
    </dgm:pt>
    <dgm:pt modelId="{3AD7E554-F3C3-400F-9AEE-56A944812E66}" type="sibTrans" cxnId="{A5664AFF-6A77-4C13-B3D2-AEDADDCEF54E}">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t>
        <a:bodyPr/>
        <a:lstStyle/>
        <a:p>
          <a:endParaRPr lang="it-IT"/>
        </a:p>
      </dgm:t>
    </dgm:pt>
    <dgm:pt modelId="{49351EDB-9260-4028-8991-CD0FF87B753E}" type="pres">
      <dgm:prSet presAssocID="{4CFC7560-8F8D-43F2-8C2B-764449559AF3}" presName="parentLeftMargin" presStyleLbl="node1" presStyleIdx="0" presStyleCnt="6"/>
      <dgm:spPr/>
      <dgm:t>
        <a:bodyPr/>
        <a:lstStyle/>
        <a:p>
          <a:endParaRPr lang="it-IT"/>
        </a:p>
      </dgm:t>
    </dgm:pt>
    <dgm:pt modelId="{81AC7A30-0C6A-425B-B772-4EC347B2B916}" type="pres">
      <dgm:prSet presAssocID="{4CFC7560-8F8D-43F2-8C2B-764449559AF3}" presName="parentText" presStyleLbl="node1" presStyleIdx="0" presStyleCnt="6">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t>
        <a:bodyPr/>
        <a:lstStyle/>
        <a:p>
          <a:endParaRPr lang="it-IT"/>
        </a:p>
      </dgm:t>
    </dgm:pt>
    <dgm:pt modelId="{81263EB2-490B-4466-A19A-6F3F54DD21BF}" type="pres">
      <dgm:prSet presAssocID="{4CFC7560-8F8D-43F2-8C2B-764449559AF3}" presName="childText" presStyleLbl="conFgAcc1" presStyleIdx="0" presStyleCnt="6">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t>
        <a:bodyPr/>
        <a:lstStyle/>
        <a:p>
          <a:endParaRPr lang="it-IT"/>
        </a:p>
      </dgm:t>
    </dgm:pt>
    <dgm:pt modelId="{D619D772-F60F-4C19-A230-8DFEE952EB4F}" type="pres">
      <dgm:prSet presAssocID="{584E6C5A-AFD3-4961-A2DF-21C5DD09DC94}" presName="parentLin" presStyleCnt="0"/>
      <dgm:spPr/>
      <dgm:t>
        <a:bodyPr/>
        <a:lstStyle/>
        <a:p>
          <a:endParaRPr lang="it-IT"/>
        </a:p>
      </dgm:t>
    </dgm:pt>
    <dgm:pt modelId="{3957612A-9A8D-4855-9854-6B41D50272E5}" type="pres">
      <dgm:prSet presAssocID="{584E6C5A-AFD3-4961-A2DF-21C5DD09DC94}" presName="parentLeftMargin" presStyleLbl="node1" presStyleIdx="0" presStyleCnt="6"/>
      <dgm:spPr/>
      <dgm:t>
        <a:bodyPr/>
        <a:lstStyle/>
        <a:p>
          <a:endParaRPr lang="it-IT"/>
        </a:p>
      </dgm:t>
    </dgm:pt>
    <dgm:pt modelId="{956AE840-AC4E-4AD2-9DA5-A7F4EA11A56A}" type="pres">
      <dgm:prSet presAssocID="{584E6C5A-AFD3-4961-A2DF-21C5DD09DC94}" presName="parentText" presStyleLbl="node1" presStyleIdx="1" presStyleCnt="6">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t>
        <a:bodyPr/>
        <a:lstStyle/>
        <a:p>
          <a:endParaRPr lang="it-IT"/>
        </a:p>
      </dgm:t>
    </dgm:pt>
    <dgm:pt modelId="{24D69E11-6FA7-40C5-BFDE-F9E8B69F8EB0}" type="pres">
      <dgm:prSet presAssocID="{584E6C5A-AFD3-4961-A2DF-21C5DD09DC94}" presName="childText" presStyleLbl="conFgAcc1" presStyleIdx="1" presStyleCnt="6">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t>
        <a:bodyPr/>
        <a:lstStyle/>
        <a:p>
          <a:endParaRPr lang="it-IT"/>
        </a:p>
      </dgm:t>
    </dgm:pt>
    <dgm:pt modelId="{D2E21C06-748A-4366-B43B-97D6C517B4B3}" type="pres">
      <dgm:prSet presAssocID="{61863E2E-704D-47FE-81C5-C7550B9A485C}" presName="parentLin" presStyleCnt="0"/>
      <dgm:spPr/>
      <dgm:t>
        <a:bodyPr/>
        <a:lstStyle/>
        <a:p>
          <a:endParaRPr lang="it-IT"/>
        </a:p>
      </dgm:t>
    </dgm:pt>
    <dgm:pt modelId="{F6C9574E-050A-4F6A-A99A-83C059EC755A}" type="pres">
      <dgm:prSet presAssocID="{61863E2E-704D-47FE-81C5-C7550B9A485C}" presName="parentLeftMargin" presStyleLbl="node1" presStyleIdx="1" presStyleCnt="6"/>
      <dgm:spPr/>
      <dgm:t>
        <a:bodyPr/>
        <a:lstStyle/>
        <a:p>
          <a:endParaRPr lang="it-IT"/>
        </a:p>
      </dgm:t>
    </dgm:pt>
    <dgm:pt modelId="{8C680383-75AE-4204-886D-B9979837E32C}" type="pres">
      <dgm:prSet presAssocID="{61863E2E-704D-47FE-81C5-C7550B9A485C}" presName="parentText" presStyleLbl="node1" presStyleIdx="2" presStyleCnt="6">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t>
        <a:bodyPr/>
        <a:lstStyle/>
        <a:p>
          <a:endParaRPr lang="it-IT"/>
        </a:p>
      </dgm:t>
    </dgm:pt>
    <dgm:pt modelId="{C7040ED1-CB2E-43DE-87BF-90B07517DDC7}" type="pres">
      <dgm:prSet presAssocID="{61863E2E-704D-47FE-81C5-C7550B9A485C}" presName="childText" presStyleLbl="conFgAcc1" presStyleIdx="2" presStyleCnt="6">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t>
        <a:bodyPr/>
        <a:lstStyle/>
        <a:p>
          <a:endParaRPr lang="it-IT"/>
        </a:p>
      </dgm:t>
    </dgm:pt>
    <dgm:pt modelId="{8847B27B-1EEC-4B6F-89FC-C5783429EDC3}" type="pres">
      <dgm:prSet presAssocID="{BAC23407-FFD4-453F-AF10-BD024421DE77}" presName="parentLin" presStyleCnt="0"/>
      <dgm:spPr/>
      <dgm:t>
        <a:bodyPr/>
        <a:lstStyle/>
        <a:p>
          <a:endParaRPr lang="it-IT"/>
        </a:p>
      </dgm:t>
    </dgm:pt>
    <dgm:pt modelId="{9853114D-9704-4258-BB0D-B8407DD825BD}" type="pres">
      <dgm:prSet presAssocID="{BAC23407-FFD4-453F-AF10-BD024421DE77}" presName="parentLeftMargin" presStyleLbl="node1" presStyleIdx="2" presStyleCnt="6"/>
      <dgm:spPr/>
      <dgm:t>
        <a:bodyPr/>
        <a:lstStyle/>
        <a:p>
          <a:endParaRPr lang="it-IT"/>
        </a:p>
      </dgm:t>
    </dgm:pt>
    <dgm:pt modelId="{AD93B323-2CE1-415B-A6E3-F7F695276175}" type="pres">
      <dgm:prSet presAssocID="{BAC23407-FFD4-453F-AF10-BD024421DE77}" presName="parentText" presStyleLbl="node1" presStyleIdx="3" presStyleCnt="6">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t>
        <a:bodyPr/>
        <a:lstStyle/>
        <a:p>
          <a:endParaRPr lang="it-IT"/>
        </a:p>
      </dgm:t>
    </dgm:pt>
    <dgm:pt modelId="{AE95ED7F-C373-42ED-ABC5-8241DD861AE0}" type="pres">
      <dgm:prSet presAssocID="{BAC23407-FFD4-453F-AF10-BD024421DE77}" presName="childText" presStyleLbl="conFgAcc1" presStyleIdx="3" presStyleCnt="6">
        <dgm:presLayoutVars>
          <dgm:bulletEnabled val="1"/>
        </dgm:presLayoutVars>
      </dgm:prSet>
      <dgm:spPr/>
      <dgm:t>
        <a:bodyPr/>
        <a:lstStyle/>
        <a:p>
          <a:endParaRPr lang="it-IT"/>
        </a:p>
      </dgm:t>
    </dgm:pt>
    <dgm:pt modelId="{88779565-112C-4991-9FC2-1324519E94C8}" type="pres">
      <dgm:prSet presAssocID="{798095B2-70AD-40DB-BF99-07207CBFE27E}" presName="spaceBetweenRectangles" presStyleCnt="0"/>
      <dgm:spPr/>
      <dgm:t>
        <a:bodyPr/>
        <a:lstStyle/>
        <a:p>
          <a:endParaRPr lang="it-IT"/>
        </a:p>
      </dgm:t>
    </dgm:pt>
    <dgm:pt modelId="{2EFC17A3-6DB1-4996-9CEF-47ACA1DBCC01}" type="pres">
      <dgm:prSet presAssocID="{D16D8AEF-5210-4355-B8D6-D29D77C92C37}" presName="parentLin" presStyleCnt="0"/>
      <dgm:spPr/>
      <dgm:t>
        <a:bodyPr/>
        <a:lstStyle/>
        <a:p>
          <a:endParaRPr lang="it-IT"/>
        </a:p>
      </dgm:t>
    </dgm:pt>
    <dgm:pt modelId="{B9E75BF2-3B73-48A2-BAD6-0FCD8638E97E}" type="pres">
      <dgm:prSet presAssocID="{D16D8AEF-5210-4355-B8D6-D29D77C92C37}" presName="parentLeftMargin" presStyleLbl="node1" presStyleIdx="3" presStyleCnt="6"/>
      <dgm:spPr/>
      <dgm:t>
        <a:bodyPr/>
        <a:lstStyle/>
        <a:p>
          <a:endParaRPr lang="it-IT"/>
        </a:p>
      </dgm:t>
    </dgm:pt>
    <dgm:pt modelId="{743D5BDD-5067-4935-8FEB-3EC40E700005}" type="pres">
      <dgm:prSet presAssocID="{D16D8AEF-5210-4355-B8D6-D29D77C92C37}" presName="parentText" presStyleLbl="node1" presStyleIdx="4" presStyleCnt="6">
        <dgm:presLayoutVars>
          <dgm:chMax val="0"/>
          <dgm:bulletEnabled val="1"/>
        </dgm:presLayoutVars>
      </dgm:prSet>
      <dgm:spPr/>
      <dgm:t>
        <a:bodyPr/>
        <a:lstStyle/>
        <a:p>
          <a:endParaRPr lang="it-IT"/>
        </a:p>
      </dgm:t>
    </dgm:pt>
    <dgm:pt modelId="{69A8EC22-9591-493C-A4C6-F097E173162C}" type="pres">
      <dgm:prSet presAssocID="{D16D8AEF-5210-4355-B8D6-D29D77C92C37}" presName="negativeSpace" presStyleCnt="0"/>
      <dgm:spPr/>
      <dgm:t>
        <a:bodyPr/>
        <a:lstStyle/>
        <a:p>
          <a:endParaRPr lang="it-IT"/>
        </a:p>
      </dgm:t>
    </dgm:pt>
    <dgm:pt modelId="{6D2390C8-D1B2-4387-B3E8-F31B12B01819}" type="pres">
      <dgm:prSet presAssocID="{D16D8AEF-5210-4355-B8D6-D29D77C92C37}" presName="childText" presStyleLbl="conFgAcc1" presStyleIdx="4" presStyleCnt="6">
        <dgm:presLayoutVars>
          <dgm:bulletEnabled val="1"/>
        </dgm:presLayoutVars>
      </dgm:prSet>
      <dgm:spPr/>
      <dgm:t>
        <a:bodyPr/>
        <a:lstStyle/>
        <a:p>
          <a:endParaRPr lang="it-IT"/>
        </a:p>
      </dgm:t>
    </dgm:pt>
    <dgm:pt modelId="{510E80F2-8C4F-4B83-8579-DA36ABE5328D}" type="pres">
      <dgm:prSet presAssocID="{0FD8D0A5-96D2-48DC-873F-EC3FB3670D5E}" presName="spaceBetweenRectangles" presStyleCnt="0"/>
      <dgm:spPr/>
      <dgm:t>
        <a:bodyPr/>
        <a:lstStyle/>
        <a:p>
          <a:endParaRPr lang="it-IT"/>
        </a:p>
      </dgm:t>
    </dgm:pt>
    <dgm:pt modelId="{2690F19A-4E07-4423-9080-18F8BB312CD3}" type="pres">
      <dgm:prSet presAssocID="{50773130-DA02-4CBE-9C7E-DC04503381AF}" presName="parentLin" presStyleCnt="0"/>
      <dgm:spPr/>
      <dgm:t>
        <a:bodyPr/>
        <a:lstStyle/>
        <a:p>
          <a:endParaRPr lang="it-IT"/>
        </a:p>
      </dgm:t>
    </dgm:pt>
    <dgm:pt modelId="{15ABC782-DA52-460B-A4FB-5E501A4C2855}" type="pres">
      <dgm:prSet presAssocID="{50773130-DA02-4CBE-9C7E-DC04503381AF}" presName="parentLeftMargin" presStyleLbl="node1" presStyleIdx="4" presStyleCnt="6"/>
      <dgm:spPr/>
      <dgm:t>
        <a:bodyPr/>
        <a:lstStyle/>
        <a:p>
          <a:endParaRPr lang="it-IT"/>
        </a:p>
      </dgm:t>
    </dgm:pt>
    <dgm:pt modelId="{2EFB52BA-A18A-430A-9E26-CAB206E1D2C5}" type="pres">
      <dgm:prSet presAssocID="{50773130-DA02-4CBE-9C7E-DC04503381AF}" presName="parentText" presStyleLbl="node1" presStyleIdx="5" presStyleCnt="6">
        <dgm:presLayoutVars>
          <dgm:chMax val="0"/>
          <dgm:bulletEnabled val="1"/>
        </dgm:presLayoutVars>
      </dgm:prSet>
      <dgm:spPr/>
      <dgm:t>
        <a:bodyPr/>
        <a:lstStyle/>
        <a:p>
          <a:endParaRPr lang="it-IT"/>
        </a:p>
      </dgm:t>
    </dgm:pt>
    <dgm:pt modelId="{DBA5530C-AC91-4B9F-A492-6B3C05EDCD3C}" type="pres">
      <dgm:prSet presAssocID="{50773130-DA02-4CBE-9C7E-DC04503381AF}" presName="negativeSpace" presStyleCnt="0"/>
      <dgm:spPr/>
      <dgm:t>
        <a:bodyPr/>
        <a:lstStyle/>
        <a:p>
          <a:endParaRPr lang="it-IT"/>
        </a:p>
      </dgm:t>
    </dgm:pt>
    <dgm:pt modelId="{6115A3D1-E6A9-4620-AF4B-77DD7EF8E5D1}" type="pres">
      <dgm:prSet presAssocID="{50773130-DA02-4CBE-9C7E-DC04503381AF}" presName="childText" presStyleLbl="conFgAcc1" presStyleIdx="5" presStyleCnt="6">
        <dgm:presLayoutVars>
          <dgm:bulletEnabled val="1"/>
        </dgm:presLayoutVars>
      </dgm:prSet>
      <dgm:spPr/>
      <dgm:t>
        <a:bodyPr/>
        <a:lstStyle/>
        <a:p>
          <a:endParaRPr lang="it-IT"/>
        </a:p>
      </dgm:t>
    </dgm:pt>
  </dgm:ptLst>
  <dgm:cxnLst>
    <dgm:cxn modelId="{2B2157F7-1B66-4467-92C6-2DD5AC2AFC20}" type="presOf" srcId="{D16D8AEF-5210-4355-B8D6-D29D77C92C37}" destId="{B9E75BF2-3B73-48A2-BAD6-0FCD8638E97E}" srcOrd="0" destOrd="0" presId="urn:microsoft.com/office/officeart/2005/8/layout/list1"/>
    <dgm:cxn modelId="{7C44EA21-6A6F-42FD-AF36-68CD5A1CEB70}" type="presOf" srcId="{52EBE229-B666-45B7-BDC3-AEA73E835BB4}" destId="{6D2390C8-D1B2-4387-B3E8-F31B12B01819}" srcOrd="0" destOrd="3"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2BEE8B98-59CA-4BBD-8120-8B3934823FE1}" type="presOf" srcId="{584E6C5A-AFD3-4961-A2DF-21C5DD09DC94}" destId="{3957612A-9A8D-4855-9854-6B41D50272E5}" srcOrd="0" destOrd="0" presId="urn:microsoft.com/office/officeart/2005/8/layout/list1"/>
    <dgm:cxn modelId="{82B7027E-4BD6-4B60-BE0A-CA335B92A4E6}" type="presOf" srcId="{4CFC7560-8F8D-43F2-8C2B-764449559AF3}" destId="{49351EDB-9260-4028-8991-CD0FF87B753E}" srcOrd="0" destOrd="0" presId="urn:microsoft.com/office/officeart/2005/8/layout/list1"/>
    <dgm:cxn modelId="{F72CB8EA-D2F9-4595-A038-699662586E75}" type="presOf" srcId="{50B52AA5-B723-4F6A-90F1-5D61E67398FD}" destId="{24D69E11-6FA7-40C5-BFDE-F9E8B69F8EB0}" srcOrd="0" destOrd="0" presId="urn:microsoft.com/office/officeart/2005/8/layout/list1"/>
    <dgm:cxn modelId="{5B1CCA06-85CB-4C87-BC9F-22B53D30A913}" type="presOf" srcId="{E55215B2-72BB-4345-9D9A-B21613E84730}" destId="{6D2390C8-D1B2-4387-B3E8-F31B12B01819}" srcOrd="0" destOrd="1" presId="urn:microsoft.com/office/officeart/2005/8/layout/list1"/>
    <dgm:cxn modelId="{D227FE93-4777-4C7D-9254-945F877C04E5}" srcId="{D16D8AEF-5210-4355-B8D6-D29D77C92C37}" destId="{E55215B2-72BB-4345-9D9A-B21613E84730}" srcOrd="1" destOrd="0" parTransId="{E1E93628-21A8-4CD4-9C22-707B8008D563}" sibTransId="{BE594E75-465E-443D-A072-0CDC3BE10F35}"/>
    <dgm:cxn modelId="{5EF2975B-F655-4FB4-8D56-E5C6C1275848}" type="presOf" srcId="{61863E2E-704D-47FE-81C5-C7550B9A485C}" destId="{8C680383-75AE-4204-886D-B9979837E32C}" srcOrd="1" destOrd="0" presId="urn:microsoft.com/office/officeart/2005/8/layout/list1"/>
    <dgm:cxn modelId="{8650F876-1625-4CBA-BD05-E45AB47BEEC3}" type="presOf" srcId="{D82C7630-B507-4887-B131-15F1842999AA}" destId="{AE95ED7F-C373-42ED-ABC5-8241DD861AE0}" srcOrd="0" destOrd="0" presId="urn:microsoft.com/office/officeart/2005/8/layout/list1"/>
    <dgm:cxn modelId="{5B8172AA-1FA6-4C39-9E70-2BAF8129B341}" type="presOf" srcId="{340E7532-B612-40E2-BCB0-6BDA5EAFBE95}" destId="{6115A3D1-E6A9-4620-AF4B-77DD7EF8E5D1}" srcOrd="0" destOrd="0" presId="urn:microsoft.com/office/officeart/2005/8/layout/list1"/>
    <dgm:cxn modelId="{97684847-05AC-470B-98F9-4CCFCB9100B9}" srcId="{7969E3F6-3018-4033-9274-DA995C88F9B2}" destId="{61863E2E-704D-47FE-81C5-C7550B9A485C}" srcOrd="2" destOrd="0" parTransId="{A8397C8C-1CEC-4661-8843-26B7DB449DE5}" sibTransId="{6B738263-C91C-47BD-AAF2-09DD38A8EB1F}"/>
    <dgm:cxn modelId="{C2028EDE-7B26-4583-86B7-E1A1150E3D82}" srcId="{7969E3F6-3018-4033-9274-DA995C88F9B2}" destId="{584E6C5A-AFD3-4961-A2DF-21C5DD09DC94}" srcOrd="1" destOrd="0" parTransId="{86687FAE-2DDB-47E6-9848-FA00CBECB36D}" sibTransId="{E6EFAB9D-7C30-40A0-83B1-D56B9A827DFB}"/>
    <dgm:cxn modelId="{A5F7D2F2-8C15-49F3-9539-A5D9F7F76035}" type="presOf" srcId="{D350B02A-09A4-4F0E-A8ED-3F0CD85BABBB}" destId="{6D2390C8-D1B2-4387-B3E8-F31B12B01819}" srcOrd="0" destOrd="2" presId="urn:microsoft.com/office/officeart/2005/8/layout/list1"/>
    <dgm:cxn modelId="{B28C3894-1582-405B-8226-45CABBC7DAE9}" type="presOf" srcId="{BAC23407-FFD4-453F-AF10-BD024421DE77}" destId="{9853114D-9704-4258-BB0D-B8407DD825BD}" srcOrd="0" destOrd="0" presId="urn:microsoft.com/office/officeart/2005/8/layout/list1"/>
    <dgm:cxn modelId="{33790BA2-6D2D-4697-8094-7C4F1C4A2493}" type="presOf" srcId="{F0EC244C-5408-49D5-8CC7-417F2F77FC48}" destId="{C7040ED1-CB2E-43DE-87BF-90B07517DDC7}" srcOrd="0" destOrd="0" presId="urn:microsoft.com/office/officeart/2005/8/layout/list1"/>
    <dgm:cxn modelId="{40C5522A-11AB-4CBB-8C6E-EB4264B748BF}" type="presOf" srcId="{50773130-DA02-4CBE-9C7E-DC04503381AF}" destId="{2EFB52BA-A18A-430A-9E26-CAB206E1D2C5}" srcOrd="1" destOrd="0" presId="urn:microsoft.com/office/officeart/2005/8/layout/list1"/>
    <dgm:cxn modelId="{8AF7C67D-C279-4F0C-9303-7387738B698E}" type="presOf" srcId="{7969E3F6-3018-4033-9274-DA995C88F9B2}" destId="{E14A42F8-3928-44E6-9FDA-379486A83104}" srcOrd="0" destOrd="0" presId="urn:microsoft.com/office/officeart/2005/8/layout/list1"/>
    <dgm:cxn modelId="{117A61F9-8466-4721-9B60-A0AF3E2B5386}" srcId="{50773130-DA02-4CBE-9C7E-DC04503381AF}" destId="{340E7532-B612-40E2-BCB0-6BDA5EAFBE95}" srcOrd="0" destOrd="0" parTransId="{106B4D1A-E91A-4AD9-A393-98E4451F9B46}" sibTransId="{65D18299-0C8B-42F3-97FD-DCC5A26855C5}"/>
    <dgm:cxn modelId="{41B1A800-AB38-4C00-9199-C7D0E6E87613}" type="presOf" srcId="{584E6C5A-AFD3-4961-A2DF-21C5DD09DC94}" destId="{956AE840-AC4E-4AD2-9DA5-A7F4EA11A56A}" srcOrd="1" destOrd="0" presId="urn:microsoft.com/office/officeart/2005/8/layout/list1"/>
    <dgm:cxn modelId="{586DF242-1496-416F-ADB8-E5D5FB508229}" srcId="{61863E2E-704D-47FE-81C5-C7550B9A485C}" destId="{F0EC244C-5408-49D5-8CC7-417F2F77FC48}" srcOrd="0" destOrd="0" parTransId="{DF2AD126-B701-4B01-A487-E31DF1261491}" sibTransId="{FF64EB46-993E-4BB3-99EA-CE80961C96F1}"/>
    <dgm:cxn modelId="{CC30775B-696C-46F5-B291-E1A667591D02}" type="presOf" srcId="{4CFC7560-8F8D-43F2-8C2B-764449559AF3}" destId="{81AC7A30-0C6A-425B-B772-4EC347B2B916}" srcOrd="1" destOrd="0" presId="urn:microsoft.com/office/officeart/2005/8/layout/list1"/>
    <dgm:cxn modelId="{648D7E4D-66E2-4ABE-865C-A7FED8A7D75A}" srcId="{4CFC7560-8F8D-43F2-8C2B-764449559AF3}" destId="{C976A3A7-E04E-44DE-BD1C-678932673587}" srcOrd="0" destOrd="0" parTransId="{E3563EBE-7F49-45F0-B11A-CB2B0C413AF2}" sibTransId="{F15952E6-41B4-4F39-9149-2BC563FB46D8}"/>
    <dgm:cxn modelId="{96254CF9-D442-419A-8268-838D3300BEAD}" type="presOf" srcId="{4A14DCCA-7032-4479-A627-E1D497428655}" destId="{6D2390C8-D1B2-4387-B3E8-F31B12B01819}" srcOrd="0" destOrd="0" presId="urn:microsoft.com/office/officeart/2005/8/layout/list1"/>
    <dgm:cxn modelId="{6D1B3D64-C3B9-4C14-B9A3-48E1A36DAE03}" type="presOf" srcId="{61863E2E-704D-47FE-81C5-C7550B9A485C}" destId="{F6C9574E-050A-4F6A-A99A-83C059EC755A}" srcOrd="0" destOrd="0" presId="urn:microsoft.com/office/officeart/2005/8/layout/list1"/>
    <dgm:cxn modelId="{A5664AFF-6A77-4C13-B3D2-AEDADDCEF54E}" srcId="{D16D8AEF-5210-4355-B8D6-D29D77C92C37}" destId="{D350B02A-09A4-4F0E-A8ED-3F0CD85BABBB}" srcOrd="2" destOrd="0" parTransId="{1FF440D3-D076-4EA6-95D8-04B406C20EA0}" sibTransId="{3AD7E554-F3C3-400F-9AEE-56A944812E66}"/>
    <dgm:cxn modelId="{59CF6E33-5174-41BC-BB92-2B6498A291C4}" type="presOf" srcId="{50773130-DA02-4CBE-9C7E-DC04503381AF}" destId="{15ABC782-DA52-460B-A4FB-5E501A4C2855}" srcOrd="0" destOrd="0" presId="urn:microsoft.com/office/officeart/2005/8/layout/list1"/>
    <dgm:cxn modelId="{1DD72564-60A8-42B7-A0DD-51917026F9DD}" srcId="{D16D8AEF-5210-4355-B8D6-D29D77C92C37}" destId="{52EBE229-B666-45B7-BDC3-AEA73E835BB4}" srcOrd="3" destOrd="0" parTransId="{422C8F73-409A-44EC-9DD8-672959D0A61C}" sibTransId="{9194A2A0-545E-4285-9A24-6F73467BA22E}"/>
    <dgm:cxn modelId="{33146B7F-7BFC-4692-AE85-4F9AD3D6724D}" srcId="{7969E3F6-3018-4033-9274-DA995C88F9B2}" destId="{50773130-DA02-4CBE-9C7E-DC04503381AF}" srcOrd="5" destOrd="0" parTransId="{5A7CCA76-B0F0-472D-91F1-E9F976386DBA}" sibTransId="{9FC6F203-38D5-43D1-9C5A-D2C25F00032D}"/>
    <dgm:cxn modelId="{194DB3CE-F703-41EB-AA61-1BB3A0CD1658}" type="presOf" srcId="{D16D8AEF-5210-4355-B8D6-D29D77C92C37}" destId="{743D5BDD-5067-4935-8FEB-3EC40E700005}" srcOrd="1" destOrd="0" presId="urn:microsoft.com/office/officeart/2005/8/layout/list1"/>
    <dgm:cxn modelId="{2B753893-B556-412F-9D43-82B04A112865}" srcId="{584E6C5A-AFD3-4961-A2DF-21C5DD09DC94}" destId="{50B52AA5-B723-4F6A-90F1-5D61E67398FD}" srcOrd="0" destOrd="0" parTransId="{19216DD4-77D8-4F8B-8F23-EB40CBC43A02}" sibTransId="{EC53D93A-A887-413D-A5DD-9A4528B545F8}"/>
    <dgm:cxn modelId="{EDA28AA9-2843-426C-8DEC-67627C75BFAC}" srcId="{D16D8AEF-5210-4355-B8D6-D29D77C92C37}" destId="{4A14DCCA-7032-4479-A627-E1D497428655}" srcOrd="0" destOrd="0" parTransId="{E56FC0F2-BA6C-431C-95BB-F69247334550}" sibTransId="{50805A57-8569-48C4-85C0-2461B5DFF776}"/>
    <dgm:cxn modelId="{FE598506-1C60-4367-9886-7975A7BA5430}" srcId="{7969E3F6-3018-4033-9274-DA995C88F9B2}" destId="{D16D8AEF-5210-4355-B8D6-D29D77C92C37}" srcOrd="4" destOrd="0" parTransId="{4606BF34-EC0E-4C68-8856-80B109BCECB1}" sibTransId="{0FD8D0A5-96D2-48DC-873F-EC3FB3670D5E}"/>
    <dgm:cxn modelId="{634C9CE0-4529-4FA1-A3FB-FBA9CBDE9AB6}" type="presOf" srcId="{C976A3A7-E04E-44DE-BD1C-678932673587}" destId="{81263EB2-490B-4466-A19A-6F3F54DD21BF}"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77283EF3-BE3B-41A6-93E5-A17DE5A0362D}" type="presOf" srcId="{BAC23407-FFD4-453F-AF10-BD024421DE77}" destId="{AD93B323-2CE1-415B-A6E3-F7F695276175}" srcOrd="1"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07A86D-7A53-4643-83EA-9C7298AA5E99}" type="presParOf" srcId="{E14A42F8-3928-44E6-9FDA-379486A83104}" destId="{4D02B448-C521-4184-8B4B-41650297D178}" srcOrd="0" destOrd="0" presId="urn:microsoft.com/office/officeart/2005/8/layout/list1"/>
    <dgm:cxn modelId="{C3286CB4-15EE-4FDA-BB3A-53B222ACD5AB}" type="presParOf" srcId="{4D02B448-C521-4184-8B4B-41650297D178}" destId="{49351EDB-9260-4028-8991-CD0FF87B753E}" srcOrd="0" destOrd="0" presId="urn:microsoft.com/office/officeart/2005/8/layout/list1"/>
    <dgm:cxn modelId="{FC6F5F16-44C7-4D9D-814D-E6C4D94DD2CF}" type="presParOf" srcId="{4D02B448-C521-4184-8B4B-41650297D178}" destId="{81AC7A30-0C6A-425B-B772-4EC347B2B916}" srcOrd="1" destOrd="0" presId="urn:microsoft.com/office/officeart/2005/8/layout/list1"/>
    <dgm:cxn modelId="{13F547B9-D623-4005-82A0-96F03B620ECA}" type="presParOf" srcId="{E14A42F8-3928-44E6-9FDA-379486A83104}" destId="{FE345232-A9DD-4077-9A72-E762D245E1AF}" srcOrd="1" destOrd="0" presId="urn:microsoft.com/office/officeart/2005/8/layout/list1"/>
    <dgm:cxn modelId="{8C2AD2E9-A6A2-498B-AA4E-FDC4E340300A}" type="presParOf" srcId="{E14A42F8-3928-44E6-9FDA-379486A83104}" destId="{81263EB2-490B-4466-A19A-6F3F54DD21BF}" srcOrd="2" destOrd="0" presId="urn:microsoft.com/office/officeart/2005/8/layout/list1"/>
    <dgm:cxn modelId="{FC863A3D-69F4-46D3-B237-EBFB00354612}" type="presParOf" srcId="{E14A42F8-3928-44E6-9FDA-379486A83104}" destId="{B2E86784-EC1A-4BFA-91FF-BD646703BCCD}" srcOrd="3" destOrd="0" presId="urn:microsoft.com/office/officeart/2005/8/layout/list1"/>
    <dgm:cxn modelId="{0024D33F-569C-4611-A1A7-0D8A9EB938C2}" type="presParOf" srcId="{E14A42F8-3928-44E6-9FDA-379486A83104}" destId="{D619D772-F60F-4C19-A230-8DFEE952EB4F}" srcOrd="4" destOrd="0" presId="urn:microsoft.com/office/officeart/2005/8/layout/list1"/>
    <dgm:cxn modelId="{3CBD176B-72FE-4AEC-9F91-E60514359416}" type="presParOf" srcId="{D619D772-F60F-4C19-A230-8DFEE952EB4F}" destId="{3957612A-9A8D-4855-9854-6B41D50272E5}" srcOrd="0" destOrd="0" presId="urn:microsoft.com/office/officeart/2005/8/layout/list1"/>
    <dgm:cxn modelId="{640CDD25-805F-4986-BE3E-2DBFC51CAD60}" type="presParOf" srcId="{D619D772-F60F-4C19-A230-8DFEE952EB4F}" destId="{956AE840-AC4E-4AD2-9DA5-A7F4EA11A56A}" srcOrd="1" destOrd="0" presId="urn:microsoft.com/office/officeart/2005/8/layout/list1"/>
    <dgm:cxn modelId="{72A1065B-D314-42E3-A32E-97ED0E1862EC}" type="presParOf" srcId="{E14A42F8-3928-44E6-9FDA-379486A83104}" destId="{BE391FEB-3972-4A48-A8DF-7B9BF1EE1068}" srcOrd="5" destOrd="0" presId="urn:microsoft.com/office/officeart/2005/8/layout/list1"/>
    <dgm:cxn modelId="{01765F22-FE1E-4E67-91F1-50DF2EB90F45}" type="presParOf" srcId="{E14A42F8-3928-44E6-9FDA-379486A83104}" destId="{24D69E11-6FA7-40C5-BFDE-F9E8B69F8EB0}" srcOrd="6" destOrd="0" presId="urn:microsoft.com/office/officeart/2005/8/layout/list1"/>
    <dgm:cxn modelId="{5FC1C925-9DD0-473F-B6EA-4C7102C4943A}" type="presParOf" srcId="{E14A42F8-3928-44E6-9FDA-379486A83104}" destId="{60DFCAAC-853D-47D4-9AA6-9ACF8D24E1E2}" srcOrd="7" destOrd="0" presId="urn:microsoft.com/office/officeart/2005/8/layout/list1"/>
    <dgm:cxn modelId="{5D2915BA-7D8A-4216-B5D6-079FFC685E86}" type="presParOf" srcId="{E14A42F8-3928-44E6-9FDA-379486A83104}" destId="{D2E21C06-748A-4366-B43B-97D6C517B4B3}" srcOrd="8" destOrd="0" presId="urn:microsoft.com/office/officeart/2005/8/layout/list1"/>
    <dgm:cxn modelId="{F6B2E1BA-C1B6-4E26-8916-CE07F0989E69}" type="presParOf" srcId="{D2E21C06-748A-4366-B43B-97D6C517B4B3}" destId="{F6C9574E-050A-4F6A-A99A-83C059EC755A}" srcOrd="0" destOrd="0" presId="urn:microsoft.com/office/officeart/2005/8/layout/list1"/>
    <dgm:cxn modelId="{3F2FCF47-12BF-40E0-91BE-973AC7A85482}" type="presParOf" srcId="{D2E21C06-748A-4366-B43B-97D6C517B4B3}" destId="{8C680383-75AE-4204-886D-B9979837E32C}" srcOrd="1" destOrd="0" presId="urn:microsoft.com/office/officeart/2005/8/layout/list1"/>
    <dgm:cxn modelId="{3B809041-22C2-4E3B-B586-24BD6A4F33C3}" type="presParOf" srcId="{E14A42F8-3928-44E6-9FDA-379486A83104}" destId="{4F7751CB-7CA9-4E39-855B-9848B86540A5}" srcOrd="9" destOrd="0" presId="urn:microsoft.com/office/officeart/2005/8/layout/list1"/>
    <dgm:cxn modelId="{BC26EFB9-65B7-4B54-88E8-93F98EE8F8C4}" type="presParOf" srcId="{E14A42F8-3928-44E6-9FDA-379486A83104}" destId="{C7040ED1-CB2E-43DE-87BF-90B07517DDC7}" srcOrd="10" destOrd="0" presId="urn:microsoft.com/office/officeart/2005/8/layout/list1"/>
    <dgm:cxn modelId="{69B0EB6D-B2AA-412C-AC11-CCEB4A0F9F55}" type="presParOf" srcId="{E14A42F8-3928-44E6-9FDA-379486A83104}" destId="{C50151C3-029A-40EB-B459-E10217BFFEED}" srcOrd="11" destOrd="0" presId="urn:microsoft.com/office/officeart/2005/8/layout/list1"/>
    <dgm:cxn modelId="{02D38EFB-215E-4B25-B4A9-81F5487567A4}" type="presParOf" srcId="{E14A42F8-3928-44E6-9FDA-379486A83104}" destId="{8847B27B-1EEC-4B6F-89FC-C5783429EDC3}" srcOrd="12" destOrd="0" presId="urn:microsoft.com/office/officeart/2005/8/layout/list1"/>
    <dgm:cxn modelId="{149692F6-C82D-4FCB-AA60-6A7A397ED00F}" type="presParOf" srcId="{8847B27B-1EEC-4B6F-89FC-C5783429EDC3}" destId="{9853114D-9704-4258-BB0D-B8407DD825BD}" srcOrd="0" destOrd="0" presId="urn:microsoft.com/office/officeart/2005/8/layout/list1"/>
    <dgm:cxn modelId="{36C595D0-79C6-4BDA-97A4-B3DCEE3226BB}" type="presParOf" srcId="{8847B27B-1EEC-4B6F-89FC-C5783429EDC3}" destId="{AD93B323-2CE1-415B-A6E3-F7F695276175}" srcOrd="1" destOrd="0" presId="urn:microsoft.com/office/officeart/2005/8/layout/list1"/>
    <dgm:cxn modelId="{BB920824-D187-4F96-AE6E-38D38B548C1E}" type="presParOf" srcId="{E14A42F8-3928-44E6-9FDA-379486A83104}" destId="{D25F7AA9-8352-40E9-8DFC-6466AEB2FD52}" srcOrd="13" destOrd="0" presId="urn:microsoft.com/office/officeart/2005/8/layout/list1"/>
    <dgm:cxn modelId="{7F3F1C11-C05A-4F3F-950E-31D5E739A07A}" type="presParOf" srcId="{E14A42F8-3928-44E6-9FDA-379486A83104}" destId="{AE95ED7F-C373-42ED-ABC5-8241DD861AE0}" srcOrd="14" destOrd="0" presId="urn:microsoft.com/office/officeart/2005/8/layout/list1"/>
    <dgm:cxn modelId="{861D8C37-49E4-4518-8D40-EDEACBE117A1}" type="presParOf" srcId="{E14A42F8-3928-44E6-9FDA-379486A83104}" destId="{88779565-112C-4991-9FC2-1324519E94C8}" srcOrd="15" destOrd="0" presId="urn:microsoft.com/office/officeart/2005/8/layout/list1"/>
    <dgm:cxn modelId="{37EBC46D-41C3-4E7E-A189-22DE92E4B043}" type="presParOf" srcId="{E14A42F8-3928-44E6-9FDA-379486A83104}" destId="{2EFC17A3-6DB1-4996-9CEF-47ACA1DBCC01}" srcOrd="16" destOrd="0" presId="urn:microsoft.com/office/officeart/2005/8/layout/list1"/>
    <dgm:cxn modelId="{58FB6792-1DA5-433E-BD56-960CCE0857F2}" type="presParOf" srcId="{2EFC17A3-6DB1-4996-9CEF-47ACA1DBCC01}" destId="{B9E75BF2-3B73-48A2-BAD6-0FCD8638E97E}" srcOrd="0" destOrd="0" presId="urn:microsoft.com/office/officeart/2005/8/layout/list1"/>
    <dgm:cxn modelId="{62C3D46A-47AD-4BE6-8816-BB64D9920A17}" type="presParOf" srcId="{2EFC17A3-6DB1-4996-9CEF-47ACA1DBCC01}" destId="{743D5BDD-5067-4935-8FEB-3EC40E700005}" srcOrd="1" destOrd="0" presId="urn:microsoft.com/office/officeart/2005/8/layout/list1"/>
    <dgm:cxn modelId="{7F754925-CC87-44FC-8279-C7B614BB7F66}" type="presParOf" srcId="{E14A42F8-3928-44E6-9FDA-379486A83104}" destId="{69A8EC22-9591-493C-A4C6-F097E173162C}" srcOrd="17" destOrd="0" presId="urn:microsoft.com/office/officeart/2005/8/layout/list1"/>
    <dgm:cxn modelId="{6BB397E1-F7B4-4755-91F4-5C82895286B1}" type="presParOf" srcId="{E14A42F8-3928-44E6-9FDA-379486A83104}" destId="{6D2390C8-D1B2-4387-B3E8-F31B12B01819}" srcOrd="18" destOrd="0" presId="urn:microsoft.com/office/officeart/2005/8/layout/list1"/>
    <dgm:cxn modelId="{271040FC-D71A-48BC-8E36-DCBE62E1F768}" type="presParOf" srcId="{E14A42F8-3928-44E6-9FDA-379486A83104}" destId="{510E80F2-8C4F-4B83-8579-DA36ABE5328D}" srcOrd="19" destOrd="0" presId="urn:microsoft.com/office/officeart/2005/8/layout/list1"/>
    <dgm:cxn modelId="{0F278445-34CE-4208-80E3-F24AC5FAAE88}" type="presParOf" srcId="{E14A42F8-3928-44E6-9FDA-379486A83104}" destId="{2690F19A-4E07-4423-9080-18F8BB312CD3}" srcOrd="20" destOrd="0" presId="urn:microsoft.com/office/officeart/2005/8/layout/list1"/>
    <dgm:cxn modelId="{6C4AF9DA-B658-455D-BEB1-2D42407C0632}" type="presParOf" srcId="{2690F19A-4E07-4423-9080-18F8BB312CD3}" destId="{15ABC782-DA52-460B-A4FB-5E501A4C2855}" srcOrd="0" destOrd="0" presId="urn:microsoft.com/office/officeart/2005/8/layout/list1"/>
    <dgm:cxn modelId="{39852459-739A-4FE6-B65D-1995FE3BD8F9}" type="presParOf" srcId="{2690F19A-4E07-4423-9080-18F8BB312CD3}" destId="{2EFB52BA-A18A-430A-9E26-CAB206E1D2C5}" srcOrd="1" destOrd="0" presId="urn:microsoft.com/office/officeart/2005/8/layout/list1"/>
    <dgm:cxn modelId="{15219987-B3DB-42F6-A9E5-2FD66E8DC364}" type="presParOf" srcId="{E14A42F8-3928-44E6-9FDA-379486A83104}" destId="{DBA5530C-AC91-4B9F-A492-6B3C05EDCD3C}" srcOrd="21" destOrd="0" presId="urn:microsoft.com/office/officeart/2005/8/layout/list1"/>
    <dgm:cxn modelId="{A2744521-27EF-4823-85CC-EFB0B7A8204C}" type="presParOf" srcId="{E14A42F8-3928-44E6-9FDA-379486A83104}" destId="{6115A3D1-E6A9-4620-AF4B-77DD7EF8E5D1}"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smtClean="0"/>
            <a:t>Si riunisce con cadenza trimestrale</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Verifica l’adeguamento della documentazione inerente la sicurezza informatica</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Propone Indirizzi e azioni in materia di sicurezza informatica</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Informa il Direttore Generale sullo stato della situazione</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D2A21654-3529-4A62-962F-E0E8FC25873B}">
      <dgm:prSet/>
      <dgm:spPr/>
      <dgm:t>
        <a:bodyPr/>
        <a:lstStyle/>
        <a:p>
          <a:r>
            <a:rPr lang="it-IT" dirty="0" smtClean="0"/>
            <a:t>Insieme al Servizio “Sistema Informativo” costituisce il </a:t>
          </a:r>
          <a:r>
            <a:rPr lang="it-IT" dirty="0" err="1" smtClean="0"/>
            <a:t>Change</a:t>
          </a:r>
          <a:r>
            <a:rPr lang="it-IT" dirty="0" smtClean="0"/>
            <a:t> </a:t>
          </a:r>
          <a:r>
            <a:rPr lang="it-IT" dirty="0" err="1" smtClean="0"/>
            <a:t>Advisory</a:t>
          </a:r>
          <a:r>
            <a:rPr lang="it-IT" dirty="0" smtClean="0"/>
            <a:t> </a:t>
          </a:r>
          <a:r>
            <a:rPr lang="it-IT" dirty="0" err="1" smtClean="0"/>
            <a:t>Board</a:t>
          </a:r>
          <a:r>
            <a:rPr lang="it-IT" dirty="0" smtClean="0"/>
            <a:t> </a:t>
          </a:r>
          <a:endParaRPr lang="it-IT" dirty="0"/>
        </a:p>
      </dgm:t>
    </dgm:pt>
    <dgm:pt modelId="{1C47A905-7776-4F5A-AE3C-29C80D4D7AF4}" type="parTrans" cxnId="{44848527-9013-4466-A7F3-0E367951BC7E}">
      <dgm:prSet/>
      <dgm:spPr/>
      <dgm:t>
        <a:bodyPr/>
        <a:lstStyle/>
        <a:p>
          <a:endParaRPr lang="it-IT"/>
        </a:p>
      </dgm:t>
    </dgm:pt>
    <dgm:pt modelId="{89420929-ADE4-4C5F-B928-52E10F5CF5F6}" type="sibTrans" cxnId="{44848527-9013-4466-A7F3-0E367951BC7E}">
      <dgm:prSet/>
      <dgm:spPr/>
      <dgm:t>
        <a:bodyPr/>
        <a:lstStyle/>
        <a:p>
          <a:endParaRPr lang="it-IT"/>
        </a:p>
      </dgm:t>
    </dgm:pt>
    <dgm:pt modelId="{F0EC244C-5408-49D5-8CC7-417F2F77FC48}">
      <dgm:prSet/>
      <dgm:spPr/>
      <dgm:t>
        <a:bodyPr/>
        <a:lstStyle/>
        <a:p>
          <a:pPr rtl="0"/>
          <a:endParaRPr lang="it-IT" dirty="0"/>
        </a:p>
      </dgm:t>
    </dgm:pt>
    <dgm:pt modelId="{FF64EB46-993E-4BB3-99EA-CE80961C96F1}" type="sibTrans" cxnId="{586DF242-1496-416F-ADB8-E5D5FB508229}">
      <dgm:prSet/>
      <dgm:spPr/>
      <dgm:t>
        <a:bodyPr/>
        <a:lstStyle/>
        <a:p>
          <a:endParaRPr lang="it-IT"/>
        </a:p>
      </dgm:t>
    </dgm:pt>
    <dgm:pt modelId="{DF2AD126-B701-4B01-A487-E31DF1261491}" type="parTrans" cxnId="{586DF242-1496-416F-ADB8-E5D5FB508229}">
      <dgm:prSet/>
      <dgm:spPr/>
      <dgm:t>
        <a:bodyPr/>
        <a:lstStyle/>
        <a:p>
          <a:endParaRPr lang="it-IT"/>
        </a:p>
      </dgm:t>
    </dgm:pt>
    <dgm:pt modelId="{50B52AA5-B723-4F6A-90F1-5D61E67398FD}">
      <dgm:prSet/>
      <dgm:spPr/>
      <dgm:t>
        <a:bodyPr/>
        <a:lstStyle/>
        <a:p>
          <a:pPr rtl="0"/>
          <a:endParaRPr lang="it-IT" dirty="0"/>
        </a:p>
      </dgm:t>
    </dgm:pt>
    <dgm:pt modelId="{EC53D93A-A887-413D-A5DD-9A4528B545F8}" type="sibTrans" cxnId="{2B753893-B556-412F-9D43-82B04A112865}">
      <dgm:prSet/>
      <dgm:spPr/>
      <dgm:t>
        <a:bodyPr/>
        <a:lstStyle/>
        <a:p>
          <a:endParaRPr lang="it-IT"/>
        </a:p>
      </dgm:t>
    </dgm:pt>
    <dgm:pt modelId="{19216DD4-77D8-4F8B-8F23-EB40CBC43A02}" type="parTrans" cxnId="{2B753893-B556-412F-9D43-82B04A112865}">
      <dgm:prSet/>
      <dgm:spPr/>
      <dgm:t>
        <a:bodyPr/>
        <a:lstStyle/>
        <a:p>
          <a:endParaRPr lang="it-IT"/>
        </a:p>
      </dgm:t>
    </dgm:pt>
    <dgm:pt modelId="{C976A3A7-E04E-44DE-BD1C-678932673587}">
      <dgm:prSet custT="1"/>
      <dgm:spPr/>
      <dgm:t>
        <a:bodyPr/>
        <a:lstStyle/>
        <a:p>
          <a:pPr rtl="0"/>
          <a:endParaRPr lang="it-IT" sz="1400" dirty="0"/>
        </a:p>
      </dgm:t>
    </dgm:pt>
    <dgm:pt modelId="{F15952E6-41B4-4F39-9149-2BC563FB46D8}" type="sibTrans" cxnId="{648D7E4D-66E2-4ABE-865C-A7FED8A7D75A}">
      <dgm:prSet/>
      <dgm:spPr/>
      <dgm:t>
        <a:bodyPr/>
        <a:lstStyle/>
        <a:p>
          <a:endParaRPr lang="it-IT"/>
        </a:p>
      </dgm:t>
    </dgm:pt>
    <dgm:pt modelId="{E3563EBE-7F49-45F0-B11A-CB2B0C413AF2}" type="parTrans" cxnId="{648D7E4D-66E2-4ABE-865C-A7FED8A7D75A}">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5"/>
      <dgm:spPr/>
      <dgm:t>
        <a:bodyPr/>
        <a:lstStyle/>
        <a:p>
          <a:endParaRPr lang="it-IT"/>
        </a:p>
      </dgm:t>
    </dgm:pt>
    <dgm:pt modelId="{81AC7A30-0C6A-425B-B772-4EC347B2B916}" type="pres">
      <dgm:prSet presAssocID="{4CFC7560-8F8D-43F2-8C2B-764449559AF3}" presName="parentText" presStyleLbl="node1" presStyleIdx="0" presStyleCnt="5">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5">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5"/>
      <dgm:spPr/>
      <dgm:t>
        <a:bodyPr/>
        <a:lstStyle/>
        <a:p>
          <a:endParaRPr lang="it-IT"/>
        </a:p>
      </dgm:t>
    </dgm:pt>
    <dgm:pt modelId="{956AE840-AC4E-4AD2-9DA5-A7F4EA11A56A}" type="pres">
      <dgm:prSet presAssocID="{584E6C5A-AFD3-4961-A2DF-21C5DD09DC94}" presName="parentText" presStyleLbl="node1" presStyleIdx="1" presStyleCnt="5">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5">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5"/>
      <dgm:spPr/>
      <dgm:t>
        <a:bodyPr/>
        <a:lstStyle/>
        <a:p>
          <a:endParaRPr lang="it-IT"/>
        </a:p>
      </dgm:t>
    </dgm:pt>
    <dgm:pt modelId="{8C680383-75AE-4204-886D-B9979837E32C}" type="pres">
      <dgm:prSet presAssocID="{61863E2E-704D-47FE-81C5-C7550B9A485C}" presName="parentText" presStyleLbl="node1" presStyleIdx="2" presStyleCnt="5">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5">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5"/>
      <dgm:spPr/>
      <dgm:t>
        <a:bodyPr/>
        <a:lstStyle/>
        <a:p>
          <a:endParaRPr lang="it-IT"/>
        </a:p>
      </dgm:t>
    </dgm:pt>
    <dgm:pt modelId="{AD93B323-2CE1-415B-A6E3-F7F695276175}" type="pres">
      <dgm:prSet presAssocID="{BAC23407-FFD4-453F-AF10-BD024421DE77}" presName="parentText" presStyleLbl="node1" presStyleIdx="3" presStyleCnt="5">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5">
        <dgm:presLayoutVars>
          <dgm:bulletEnabled val="1"/>
        </dgm:presLayoutVars>
      </dgm:prSet>
      <dgm:spPr/>
      <dgm:t>
        <a:bodyPr/>
        <a:lstStyle/>
        <a:p>
          <a:endParaRPr lang="it-IT"/>
        </a:p>
      </dgm:t>
    </dgm:pt>
    <dgm:pt modelId="{6DB6C53C-8F8A-4846-8598-57EBE977B1A7}" type="pres">
      <dgm:prSet presAssocID="{798095B2-70AD-40DB-BF99-07207CBFE27E}" presName="spaceBetweenRectangles" presStyleCnt="0"/>
      <dgm:spPr/>
    </dgm:pt>
    <dgm:pt modelId="{ADB7BA3E-ADB9-4143-BA6B-7BAF56151AA9}" type="pres">
      <dgm:prSet presAssocID="{D2A21654-3529-4A62-962F-E0E8FC25873B}" presName="parentLin" presStyleCnt="0"/>
      <dgm:spPr/>
    </dgm:pt>
    <dgm:pt modelId="{09908ABB-0034-429C-A7D6-D0B0DF4C6399}" type="pres">
      <dgm:prSet presAssocID="{D2A21654-3529-4A62-962F-E0E8FC25873B}" presName="parentLeftMargin" presStyleLbl="node1" presStyleIdx="3" presStyleCnt="5"/>
      <dgm:spPr/>
      <dgm:t>
        <a:bodyPr/>
        <a:lstStyle/>
        <a:p>
          <a:endParaRPr lang="it-IT"/>
        </a:p>
      </dgm:t>
    </dgm:pt>
    <dgm:pt modelId="{9A28AAC5-F6F1-433E-9D47-2200B9531909}" type="pres">
      <dgm:prSet presAssocID="{D2A21654-3529-4A62-962F-E0E8FC25873B}" presName="parentText" presStyleLbl="node1" presStyleIdx="4" presStyleCnt="5">
        <dgm:presLayoutVars>
          <dgm:chMax val="0"/>
          <dgm:bulletEnabled val="1"/>
        </dgm:presLayoutVars>
      </dgm:prSet>
      <dgm:spPr/>
      <dgm:t>
        <a:bodyPr/>
        <a:lstStyle/>
        <a:p>
          <a:endParaRPr lang="it-IT"/>
        </a:p>
      </dgm:t>
    </dgm:pt>
    <dgm:pt modelId="{612A7613-4BE4-427E-ADEE-F5573C53D43A}" type="pres">
      <dgm:prSet presAssocID="{D2A21654-3529-4A62-962F-E0E8FC25873B}" presName="negativeSpace" presStyleCnt="0"/>
      <dgm:spPr/>
    </dgm:pt>
    <dgm:pt modelId="{D0678AFD-74CC-42A1-B7CF-C77C23965D99}" type="pres">
      <dgm:prSet presAssocID="{D2A21654-3529-4A62-962F-E0E8FC25873B}" presName="childText" presStyleLbl="conFgAcc1" presStyleIdx="4" presStyleCnt="5">
        <dgm:presLayoutVars>
          <dgm:bulletEnabled val="1"/>
        </dgm:presLayoutVars>
      </dgm:prSet>
      <dgm:spPr/>
    </dgm:pt>
  </dgm:ptLst>
  <dgm:cxnLst>
    <dgm:cxn modelId="{648D7E4D-66E2-4ABE-865C-A7FED8A7D75A}" srcId="{4CFC7560-8F8D-43F2-8C2B-764449559AF3}" destId="{C976A3A7-E04E-44DE-BD1C-678932673587}" srcOrd="0" destOrd="0" parTransId="{E3563EBE-7F49-45F0-B11A-CB2B0C413AF2}" sibTransId="{F15952E6-41B4-4F39-9149-2BC563FB46D8}"/>
    <dgm:cxn modelId="{2B753893-B556-412F-9D43-82B04A112865}" srcId="{584E6C5A-AFD3-4961-A2DF-21C5DD09DC94}" destId="{50B52AA5-B723-4F6A-90F1-5D61E67398FD}" srcOrd="0" destOrd="0" parTransId="{19216DD4-77D8-4F8B-8F23-EB40CBC43A02}" sibTransId="{EC53D93A-A887-413D-A5DD-9A4528B545F8}"/>
    <dgm:cxn modelId="{C16FDEA0-F063-4B0A-A0B7-7669E0C0B59F}" type="presOf" srcId="{61863E2E-704D-47FE-81C5-C7550B9A485C}" destId="{8C680383-75AE-4204-886D-B9979837E32C}" srcOrd="1" destOrd="0" presId="urn:microsoft.com/office/officeart/2005/8/layout/list1"/>
    <dgm:cxn modelId="{8E48C4A8-249A-4E6D-AF43-6C9EB268D4E7}" type="presOf" srcId="{4CFC7560-8F8D-43F2-8C2B-764449559AF3}" destId="{49351EDB-9260-4028-8991-CD0FF87B753E}" srcOrd="0" destOrd="0" presId="urn:microsoft.com/office/officeart/2005/8/layout/list1"/>
    <dgm:cxn modelId="{1EDD5A7E-1AE5-407B-8A3B-E1B8A5EAC6FA}" type="presOf" srcId="{BAC23407-FFD4-453F-AF10-BD024421DE77}" destId="{9853114D-9704-4258-BB0D-B8407DD825BD}" srcOrd="0" destOrd="0" presId="urn:microsoft.com/office/officeart/2005/8/layout/list1"/>
    <dgm:cxn modelId="{29680FE4-47DD-4643-B966-BAC0CAC380F4}" type="presOf" srcId="{584E6C5A-AFD3-4961-A2DF-21C5DD09DC94}" destId="{956AE840-AC4E-4AD2-9DA5-A7F4EA11A56A}" srcOrd="1" destOrd="0" presId="urn:microsoft.com/office/officeart/2005/8/layout/list1"/>
    <dgm:cxn modelId="{44848527-9013-4466-A7F3-0E367951BC7E}" srcId="{7969E3F6-3018-4033-9274-DA995C88F9B2}" destId="{D2A21654-3529-4A62-962F-E0E8FC25873B}" srcOrd="4" destOrd="0" parTransId="{1C47A905-7776-4F5A-AE3C-29C80D4D7AF4}" sibTransId="{89420929-ADE4-4C5F-B928-52E10F5CF5F6}"/>
    <dgm:cxn modelId="{BA99ADD8-DBBC-4D68-9258-D15B5E2BCAC5}" type="presOf" srcId="{C976A3A7-E04E-44DE-BD1C-678932673587}" destId="{81263EB2-490B-4466-A19A-6F3F54DD21BF}" srcOrd="0" destOrd="0" presId="urn:microsoft.com/office/officeart/2005/8/layout/list1"/>
    <dgm:cxn modelId="{4858812C-0A6C-4971-8AB9-7C2FD979A038}" type="presOf" srcId="{D2A21654-3529-4A62-962F-E0E8FC25873B}" destId="{9A28AAC5-F6F1-433E-9D47-2200B9531909}" srcOrd="1"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97684847-05AC-470B-98F9-4CCFCB9100B9}" srcId="{7969E3F6-3018-4033-9274-DA995C88F9B2}" destId="{61863E2E-704D-47FE-81C5-C7550B9A485C}" srcOrd="2" destOrd="0" parTransId="{A8397C8C-1CEC-4661-8843-26B7DB449DE5}" sibTransId="{6B738263-C91C-47BD-AAF2-09DD38A8EB1F}"/>
    <dgm:cxn modelId="{7A81DC01-41A8-4D66-BA8A-7B722BE5F4CD}" type="presOf" srcId="{7969E3F6-3018-4033-9274-DA995C88F9B2}" destId="{E14A42F8-3928-44E6-9FDA-379486A83104}" srcOrd="0" destOrd="0" presId="urn:microsoft.com/office/officeart/2005/8/layout/list1"/>
    <dgm:cxn modelId="{E33BD37E-05C2-42C1-A58A-F6277555A346}" type="presOf" srcId="{584E6C5A-AFD3-4961-A2DF-21C5DD09DC94}" destId="{3957612A-9A8D-4855-9854-6B41D50272E5}"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1D6BCEFF-799A-4AEB-8844-4D0DADAF35C0}" type="presOf" srcId="{D82C7630-B507-4887-B131-15F1842999AA}" destId="{AE95ED7F-C373-42ED-ABC5-8241DD861AE0}" srcOrd="0" destOrd="0" presId="urn:microsoft.com/office/officeart/2005/8/layout/list1"/>
    <dgm:cxn modelId="{BA825BDC-AB3D-4C6A-9422-B035AE00BAD2}" type="presOf" srcId="{D2A21654-3529-4A62-962F-E0E8FC25873B}" destId="{09908ABB-0034-429C-A7D6-D0B0DF4C6399}" srcOrd="0" destOrd="0" presId="urn:microsoft.com/office/officeart/2005/8/layout/list1"/>
    <dgm:cxn modelId="{5D515F34-C5F9-4CE7-A760-C9C167F9FC34}" type="presOf" srcId="{F0EC244C-5408-49D5-8CC7-417F2F77FC48}" destId="{C7040ED1-CB2E-43DE-87BF-90B07517DDC7}" srcOrd="0"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D53BBA28-E3E4-421D-B9ED-CE68702DD8F6}" type="presOf" srcId="{61863E2E-704D-47FE-81C5-C7550B9A485C}" destId="{F6C9574E-050A-4F6A-A99A-83C059EC755A}" srcOrd="0" destOrd="0" presId="urn:microsoft.com/office/officeart/2005/8/layout/list1"/>
    <dgm:cxn modelId="{A35CB4BF-CCB2-4A48-8D68-754E98717764}" type="presOf" srcId="{4CFC7560-8F8D-43F2-8C2B-764449559AF3}" destId="{81AC7A30-0C6A-425B-B772-4EC347B2B916}" srcOrd="1" destOrd="0" presId="urn:microsoft.com/office/officeart/2005/8/layout/list1"/>
    <dgm:cxn modelId="{99059B7B-D491-4D1D-AFC8-582952DF91EA}" type="presOf" srcId="{BAC23407-FFD4-453F-AF10-BD024421DE77}" destId="{AD93B323-2CE1-415B-A6E3-F7F695276175}" srcOrd="1" destOrd="0" presId="urn:microsoft.com/office/officeart/2005/8/layout/list1"/>
    <dgm:cxn modelId="{AA6A2246-831F-4A2E-9B22-8B029BEC0D0C}" type="presOf" srcId="{50B52AA5-B723-4F6A-90F1-5D61E67398FD}" destId="{24D69E11-6FA7-40C5-BFDE-F9E8B69F8EB0}"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6DF242-1496-416F-ADB8-E5D5FB508229}" srcId="{61863E2E-704D-47FE-81C5-C7550B9A485C}" destId="{F0EC244C-5408-49D5-8CC7-417F2F77FC48}" srcOrd="0" destOrd="0" parTransId="{DF2AD126-B701-4B01-A487-E31DF1261491}" sibTransId="{FF64EB46-993E-4BB3-99EA-CE80961C96F1}"/>
    <dgm:cxn modelId="{845EBE7E-83DD-40C7-A3E1-2DB88E8F4F36}" type="presParOf" srcId="{E14A42F8-3928-44E6-9FDA-379486A83104}" destId="{4D02B448-C521-4184-8B4B-41650297D178}" srcOrd="0" destOrd="0" presId="urn:microsoft.com/office/officeart/2005/8/layout/list1"/>
    <dgm:cxn modelId="{91B0092B-A57D-4200-B5AC-03412D8DF6F9}" type="presParOf" srcId="{4D02B448-C521-4184-8B4B-41650297D178}" destId="{49351EDB-9260-4028-8991-CD0FF87B753E}" srcOrd="0" destOrd="0" presId="urn:microsoft.com/office/officeart/2005/8/layout/list1"/>
    <dgm:cxn modelId="{A1B74954-A449-4EEC-B98C-B884BC174ADB}" type="presParOf" srcId="{4D02B448-C521-4184-8B4B-41650297D178}" destId="{81AC7A30-0C6A-425B-B772-4EC347B2B916}" srcOrd="1" destOrd="0" presId="urn:microsoft.com/office/officeart/2005/8/layout/list1"/>
    <dgm:cxn modelId="{665582AE-3D65-4B8C-B904-16554316D8B3}" type="presParOf" srcId="{E14A42F8-3928-44E6-9FDA-379486A83104}" destId="{FE345232-A9DD-4077-9A72-E762D245E1AF}" srcOrd="1" destOrd="0" presId="urn:microsoft.com/office/officeart/2005/8/layout/list1"/>
    <dgm:cxn modelId="{C1BF888C-4A2D-4955-BE70-A5BFA331F6F9}" type="presParOf" srcId="{E14A42F8-3928-44E6-9FDA-379486A83104}" destId="{81263EB2-490B-4466-A19A-6F3F54DD21BF}" srcOrd="2" destOrd="0" presId="urn:microsoft.com/office/officeart/2005/8/layout/list1"/>
    <dgm:cxn modelId="{00225130-5C78-4879-8B95-0814386C7773}" type="presParOf" srcId="{E14A42F8-3928-44E6-9FDA-379486A83104}" destId="{B2E86784-EC1A-4BFA-91FF-BD646703BCCD}" srcOrd="3" destOrd="0" presId="urn:microsoft.com/office/officeart/2005/8/layout/list1"/>
    <dgm:cxn modelId="{4D59D86D-646D-4341-B8AF-212F09C20125}" type="presParOf" srcId="{E14A42F8-3928-44E6-9FDA-379486A83104}" destId="{D619D772-F60F-4C19-A230-8DFEE952EB4F}" srcOrd="4" destOrd="0" presId="urn:microsoft.com/office/officeart/2005/8/layout/list1"/>
    <dgm:cxn modelId="{AA625086-C426-469D-A12B-669F53F39356}" type="presParOf" srcId="{D619D772-F60F-4C19-A230-8DFEE952EB4F}" destId="{3957612A-9A8D-4855-9854-6B41D50272E5}" srcOrd="0" destOrd="0" presId="urn:microsoft.com/office/officeart/2005/8/layout/list1"/>
    <dgm:cxn modelId="{AC94E8DC-8822-40F3-9BB5-B77C0193920F}" type="presParOf" srcId="{D619D772-F60F-4C19-A230-8DFEE952EB4F}" destId="{956AE840-AC4E-4AD2-9DA5-A7F4EA11A56A}" srcOrd="1" destOrd="0" presId="urn:microsoft.com/office/officeart/2005/8/layout/list1"/>
    <dgm:cxn modelId="{DFF1774D-D397-46F3-9B15-3CF61F53F55F}" type="presParOf" srcId="{E14A42F8-3928-44E6-9FDA-379486A83104}" destId="{BE391FEB-3972-4A48-A8DF-7B9BF1EE1068}" srcOrd="5" destOrd="0" presId="urn:microsoft.com/office/officeart/2005/8/layout/list1"/>
    <dgm:cxn modelId="{7BB9C51B-857D-4EA3-A238-4FFA0A79389E}" type="presParOf" srcId="{E14A42F8-3928-44E6-9FDA-379486A83104}" destId="{24D69E11-6FA7-40C5-BFDE-F9E8B69F8EB0}" srcOrd="6" destOrd="0" presId="urn:microsoft.com/office/officeart/2005/8/layout/list1"/>
    <dgm:cxn modelId="{988F8F76-53A7-49C4-9716-2BF1B87CF98E}" type="presParOf" srcId="{E14A42F8-3928-44E6-9FDA-379486A83104}" destId="{60DFCAAC-853D-47D4-9AA6-9ACF8D24E1E2}" srcOrd="7" destOrd="0" presId="urn:microsoft.com/office/officeart/2005/8/layout/list1"/>
    <dgm:cxn modelId="{ECB599E6-2495-40AF-8DFB-2C61564ED032}" type="presParOf" srcId="{E14A42F8-3928-44E6-9FDA-379486A83104}" destId="{D2E21C06-748A-4366-B43B-97D6C517B4B3}" srcOrd="8" destOrd="0" presId="urn:microsoft.com/office/officeart/2005/8/layout/list1"/>
    <dgm:cxn modelId="{F60A2B50-55F3-4627-AC05-90B980968D17}" type="presParOf" srcId="{D2E21C06-748A-4366-B43B-97D6C517B4B3}" destId="{F6C9574E-050A-4F6A-A99A-83C059EC755A}" srcOrd="0" destOrd="0" presId="urn:microsoft.com/office/officeart/2005/8/layout/list1"/>
    <dgm:cxn modelId="{7A23F198-F9DE-40B0-9AF4-3CD0B8C44FFA}" type="presParOf" srcId="{D2E21C06-748A-4366-B43B-97D6C517B4B3}" destId="{8C680383-75AE-4204-886D-B9979837E32C}" srcOrd="1" destOrd="0" presId="urn:microsoft.com/office/officeart/2005/8/layout/list1"/>
    <dgm:cxn modelId="{DA29C3F7-3969-40E4-84D6-7C3E74BD7C67}" type="presParOf" srcId="{E14A42F8-3928-44E6-9FDA-379486A83104}" destId="{4F7751CB-7CA9-4E39-855B-9848B86540A5}" srcOrd="9" destOrd="0" presId="urn:microsoft.com/office/officeart/2005/8/layout/list1"/>
    <dgm:cxn modelId="{A80E6437-5D30-4AF0-82D6-275F0F8CDC58}" type="presParOf" srcId="{E14A42F8-3928-44E6-9FDA-379486A83104}" destId="{C7040ED1-CB2E-43DE-87BF-90B07517DDC7}" srcOrd="10" destOrd="0" presId="urn:microsoft.com/office/officeart/2005/8/layout/list1"/>
    <dgm:cxn modelId="{30120730-8764-4179-8443-2678EC05695F}" type="presParOf" srcId="{E14A42F8-3928-44E6-9FDA-379486A83104}" destId="{C50151C3-029A-40EB-B459-E10217BFFEED}" srcOrd="11" destOrd="0" presId="urn:microsoft.com/office/officeart/2005/8/layout/list1"/>
    <dgm:cxn modelId="{22644F9A-B3D2-4BA8-8D6C-4305703C83BD}" type="presParOf" srcId="{E14A42F8-3928-44E6-9FDA-379486A83104}" destId="{8847B27B-1EEC-4B6F-89FC-C5783429EDC3}" srcOrd="12" destOrd="0" presId="urn:microsoft.com/office/officeart/2005/8/layout/list1"/>
    <dgm:cxn modelId="{4FE2060E-28F1-43AC-AC4D-F132B81EC8EA}" type="presParOf" srcId="{8847B27B-1EEC-4B6F-89FC-C5783429EDC3}" destId="{9853114D-9704-4258-BB0D-B8407DD825BD}" srcOrd="0" destOrd="0" presId="urn:microsoft.com/office/officeart/2005/8/layout/list1"/>
    <dgm:cxn modelId="{0F082021-5D8B-4CE3-A1DA-6BA2F8339286}" type="presParOf" srcId="{8847B27B-1EEC-4B6F-89FC-C5783429EDC3}" destId="{AD93B323-2CE1-415B-A6E3-F7F695276175}" srcOrd="1" destOrd="0" presId="urn:microsoft.com/office/officeart/2005/8/layout/list1"/>
    <dgm:cxn modelId="{838B207E-1A88-48C8-9935-69E86BCA2B3B}" type="presParOf" srcId="{E14A42F8-3928-44E6-9FDA-379486A83104}" destId="{D25F7AA9-8352-40E9-8DFC-6466AEB2FD52}" srcOrd="13" destOrd="0" presId="urn:microsoft.com/office/officeart/2005/8/layout/list1"/>
    <dgm:cxn modelId="{C862D369-8387-4FF0-8EB5-B4BBDC817E62}" type="presParOf" srcId="{E14A42F8-3928-44E6-9FDA-379486A83104}" destId="{AE95ED7F-C373-42ED-ABC5-8241DD861AE0}" srcOrd="14" destOrd="0" presId="urn:microsoft.com/office/officeart/2005/8/layout/list1"/>
    <dgm:cxn modelId="{0C5D2F76-0A86-4572-9017-75BE8ADDEF5E}" type="presParOf" srcId="{E14A42F8-3928-44E6-9FDA-379486A83104}" destId="{6DB6C53C-8F8A-4846-8598-57EBE977B1A7}" srcOrd="15" destOrd="0" presId="urn:microsoft.com/office/officeart/2005/8/layout/list1"/>
    <dgm:cxn modelId="{32B79612-78F1-4DD8-B704-DF1831AAD48F}" type="presParOf" srcId="{E14A42F8-3928-44E6-9FDA-379486A83104}" destId="{ADB7BA3E-ADB9-4143-BA6B-7BAF56151AA9}" srcOrd="16" destOrd="0" presId="urn:microsoft.com/office/officeart/2005/8/layout/list1"/>
    <dgm:cxn modelId="{3D4FA9D4-404D-41CF-96BD-8EDBBA412DDE}" type="presParOf" srcId="{ADB7BA3E-ADB9-4143-BA6B-7BAF56151AA9}" destId="{09908ABB-0034-429C-A7D6-D0B0DF4C6399}" srcOrd="0" destOrd="0" presId="urn:microsoft.com/office/officeart/2005/8/layout/list1"/>
    <dgm:cxn modelId="{641DC952-63E7-4FEA-9C9A-E0181376203B}" type="presParOf" srcId="{ADB7BA3E-ADB9-4143-BA6B-7BAF56151AA9}" destId="{9A28AAC5-F6F1-433E-9D47-2200B9531909}" srcOrd="1" destOrd="0" presId="urn:microsoft.com/office/officeart/2005/8/layout/list1"/>
    <dgm:cxn modelId="{0F8E134D-A316-459E-BFD7-F556EDECA518}" type="presParOf" srcId="{E14A42F8-3928-44E6-9FDA-379486A83104}" destId="{612A7613-4BE4-427E-ADEE-F5573C53D43A}" srcOrd="17" destOrd="0" presId="urn:microsoft.com/office/officeart/2005/8/layout/list1"/>
    <dgm:cxn modelId="{0FA587B6-5A44-4860-BF04-373B3423D7FE}" type="presParOf" srcId="{E14A42F8-3928-44E6-9FDA-379486A83104}" destId="{D0678AFD-74CC-42A1-B7CF-C77C23965D9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969E3F6-3018-4033-9274-DA995C88F9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it-IT"/>
        </a:p>
      </dgm:t>
    </dgm:pt>
    <dgm:pt modelId="{C976A3A7-E04E-44DE-BD1C-678932673587}">
      <dgm:prSet custT="1"/>
      <dgm:spPr/>
      <dgm:t>
        <a:bodyPr/>
        <a:lstStyle/>
        <a:p>
          <a:pPr rtl="0"/>
          <a:endParaRPr lang="it-IT" sz="1400" dirty="0"/>
        </a:p>
      </dgm:t>
    </dgm:pt>
    <dgm:pt modelId="{E3563EBE-7F49-45F0-B11A-CB2B0C413AF2}" type="parTrans" cxnId="{648D7E4D-66E2-4ABE-865C-A7FED8A7D75A}">
      <dgm:prSet/>
      <dgm:spPr/>
      <dgm:t>
        <a:bodyPr/>
        <a:lstStyle/>
        <a:p>
          <a:endParaRPr lang="it-IT"/>
        </a:p>
      </dgm:t>
    </dgm:pt>
    <dgm:pt modelId="{F15952E6-41B4-4F39-9149-2BC563FB46D8}" type="sibTrans" cxnId="{648D7E4D-66E2-4ABE-865C-A7FED8A7D75A}">
      <dgm:prSet/>
      <dgm:spPr/>
      <dgm:t>
        <a:bodyPr/>
        <a:lstStyle/>
        <a:p>
          <a:endParaRPr lang="it-IT"/>
        </a:p>
      </dgm:t>
    </dgm:pt>
    <dgm:pt modelId="{50B52AA5-B723-4F6A-90F1-5D61E67398FD}">
      <dgm:prSet/>
      <dgm:spPr/>
      <dgm:t>
        <a:bodyPr/>
        <a:lstStyle/>
        <a:p>
          <a:pPr rtl="0"/>
          <a:endParaRPr lang="it-IT" dirty="0"/>
        </a:p>
      </dgm:t>
    </dgm:pt>
    <dgm:pt modelId="{19216DD4-77D8-4F8B-8F23-EB40CBC43A02}" type="parTrans" cxnId="{2B753893-B556-412F-9D43-82B04A112865}">
      <dgm:prSet/>
      <dgm:spPr/>
      <dgm:t>
        <a:bodyPr/>
        <a:lstStyle/>
        <a:p>
          <a:endParaRPr lang="it-IT"/>
        </a:p>
      </dgm:t>
    </dgm:pt>
    <dgm:pt modelId="{EC53D93A-A887-413D-A5DD-9A4528B545F8}" type="sibTrans" cxnId="{2B753893-B556-412F-9D43-82B04A112865}">
      <dgm:prSet/>
      <dgm:spPr/>
      <dgm:t>
        <a:bodyPr/>
        <a:lstStyle/>
        <a:p>
          <a:endParaRPr lang="it-IT"/>
        </a:p>
      </dgm:t>
    </dgm:pt>
    <dgm:pt modelId="{F0EC244C-5408-49D5-8CC7-417F2F77FC48}">
      <dgm:prSet/>
      <dgm:spPr/>
      <dgm:t>
        <a:bodyPr/>
        <a:lstStyle/>
        <a:p>
          <a:pPr rtl="0"/>
          <a:endParaRPr lang="it-IT" dirty="0"/>
        </a:p>
      </dgm:t>
    </dgm:pt>
    <dgm:pt modelId="{DF2AD126-B701-4B01-A487-E31DF1261491}" type="parTrans" cxnId="{586DF242-1496-416F-ADB8-E5D5FB508229}">
      <dgm:prSet/>
      <dgm:spPr/>
      <dgm:t>
        <a:bodyPr/>
        <a:lstStyle/>
        <a:p>
          <a:endParaRPr lang="it-IT"/>
        </a:p>
      </dgm:t>
    </dgm:pt>
    <dgm:pt modelId="{FF64EB46-993E-4BB3-99EA-CE80961C96F1}" type="sibTrans" cxnId="{586DF242-1496-416F-ADB8-E5D5FB508229}">
      <dgm:prSet/>
      <dgm:spPr/>
      <dgm:t>
        <a:bodyPr/>
        <a:lstStyle/>
        <a:p>
          <a:endParaRPr lang="it-IT"/>
        </a:p>
      </dgm:t>
    </dgm:pt>
    <dgm:pt modelId="{D82C7630-B507-4887-B131-15F1842999AA}">
      <dgm:prSet/>
      <dgm:spPr/>
      <dgm:t>
        <a:bodyPr/>
        <a:lstStyle/>
        <a:p>
          <a:pPr rtl="0"/>
          <a:endParaRPr lang="it-IT" dirty="0"/>
        </a:p>
      </dgm:t>
    </dgm:pt>
    <dgm:pt modelId="{5F9D231E-D37F-480D-A1CC-698CCD87496E}" type="parTrans" cxnId="{95E624C1-4D99-4681-8533-8FE17870FA21}">
      <dgm:prSet/>
      <dgm:spPr/>
      <dgm:t>
        <a:bodyPr/>
        <a:lstStyle/>
        <a:p>
          <a:endParaRPr lang="it-IT"/>
        </a:p>
      </dgm:t>
    </dgm:pt>
    <dgm:pt modelId="{0DC068E8-B55F-48C8-B945-913E0E8E2622}" type="sibTrans" cxnId="{95E624C1-4D99-4681-8533-8FE17870FA21}">
      <dgm:prSet/>
      <dgm:spPr/>
      <dgm:t>
        <a:bodyPr/>
        <a:lstStyle/>
        <a:p>
          <a:endParaRPr lang="it-IT"/>
        </a:p>
      </dgm:t>
    </dgm:pt>
    <dgm:pt modelId="{4CFC7560-8F8D-43F2-8C2B-764449559AF3}">
      <dgm:prSet custT="1"/>
      <dgm:spPr/>
      <dgm:t>
        <a:bodyPr/>
        <a:lstStyle/>
        <a:p>
          <a:pPr rtl="0"/>
          <a:r>
            <a:rPr lang="it-IT" sz="1400" dirty="0" smtClean="0"/>
            <a:t>Progetta SPI da proporre al Comitato di sicurezza; </a:t>
          </a:r>
          <a:endParaRPr lang="it-IT" sz="1400" dirty="0"/>
        </a:p>
      </dgm:t>
    </dgm:pt>
    <dgm:pt modelId="{D35E1775-2394-4737-8E6D-4FBE2062E3CB}" type="parTrans" cxnId="{2854168D-F6E6-4E46-838E-185AD7CAFA88}">
      <dgm:prSet/>
      <dgm:spPr/>
      <dgm:t>
        <a:bodyPr/>
        <a:lstStyle/>
        <a:p>
          <a:endParaRPr lang="it-IT"/>
        </a:p>
      </dgm:t>
    </dgm:pt>
    <dgm:pt modelId="{F7BEAD7F-B3F6-457B-B2AB-1DF49E6A26D1}" type="sibTrans" cxnId="{2854168D-F6E6-4E46-838E-185AD7CAFA88}">
      <dgm:prSet/>
      <dgm:spPr/>
      <dgm:t>
        <a:bodyPr/>
        <a:lstStyle/>
        <a:p>
          <a:endParaRPr lang="it-IT"/>
        </a:p>
      </dgm:t>
    </dgm:pt>
    <dgm:pt modelId="{584E6C5A-AFD3-4961-A2DF-21C5DD09DC94}">
      <dgm:prSet/>
      <dgm:spPr/>
      <dgm:t>
        <a:bodyPr/>
        <a:lstStyle/>
        <a:p>
          <a:pPr rtl="0"/>
          <a:r>
            <a:rPr lang="it-IT" dirty="0" smtClean="0"/>
            <a:t>Progetta sistema per classificazione e gestione info aziendali e ne gestisce l’evoluzione; </a:t>
          </a:r>
          <a:endParaRPr lang="it-IT" dirty="0"/>
        </a:p>
      </dgm:t>
    </dgm:pt>
    <dgm:pt modelId="{86687FAE-2DDB-47E6-9848-FA00CBECB36D}" type="parTrans" cxnId="{C2028EDE-7B26-4583-86B7-E1A1150E3D82}">
      <dgm:prSet/>
      <dgm:spPr/>
      <dgm:t>
        <a:bodyPr/>
        <a:lstStyle/>
        <a:p>
          <a:endParaRPr lang="it-IT"/>
        </a:p>
      </dgm:t>
    </dgm:pt>
    <dgm:pt modelId="{E6EFAB9D-7C30-40A0-83B1-D56B9A827DFB}" type="sibTrans" cxnId="{C2028EDE-7B26-4583-86B7-E1A1150E3D82}">
      <dgm:prSet/>
      <dgm:spPr/>
      <dgm:t>
        <a:bodyPr/>
        <a:lstStyle/>
        <a:p>
          <a:endParaRPr lang="it-IT"/>
        </a:p>
      </dgm:t>
    </dgm:pt>
    <dgm:pt modelId="{61863E2E-704D-47FE-81C5-C7550B9A485C}">
      <dgm:prSet/>
      <dgm:spPr/>
      <dgm:t>
        <a:bodyPr/>
        <a:lstStyle/>
        <a:p>
          <a:pPr rtl="0"/>
          <a:r>
            <a:rPr lang="it-IT" dirty="0" smtClean="0"/>
            <a:t>Coordina attuazione interventi operativi volti ad implementare le misure di protezione;</a:t>
          </a:r>
          <a:endParaRPr lang="it-IT" dirty="0"/>
        </a:p>
      </dgm:t>
    </dgm:pt>
    <dgm:pt modelId="{A8397C8C-1CEC-4661-8843-26B7DB449DE5}" type="parTrans" cxnId="{97684847-05AC-470B-98F9-4CCFCB9100B9}">
      <dgm:prSet/>
      <dgm:spPr/>
      <dgm:t>
        <a:bodyPr/>
        <a:lstStyle/>
        <a:p>
          <a:endParaRPr lang="it-IT"/>
        </a:p>
      </dgm:t>
    </dgm:pt>
    <dgm:pt modelId="{6B738263-C91C-47BD-AAF2-09DD38A8EB1F}" type="sibTrans" cxnId="{97684847-05AC-470B-98F9-4CCFCB9100B9}">
      <dgm:prSet/>
      <dgm:spPr/>
      <dgm:t>
        <a:bodyPr/>
        <a:lstStyle/>
        <a:p>
          <a:endParaRPr lang="it-IT"/>
        </a:p>
      </dgm:t>
    </dgm:pt>
    <dgm:pt modelId="{BAC23407-FFD4-453F-AF10-BD024421DE77}">
      <dgm:prSet/>
      <dgm:spPr/>
      <dgm:t>
        <a:bodyPr/>
        <a:lstStyle/>
        <a:p>
          <a:pPr rtl="0"/>
          <a:r>
            <a:rPr lang="it-IT" dirty="0" smtClean="0"/>
            <a:t>supporta gli interventi di audit effettuati dal Servizio Controllo Interno.</a:t>
          </a:r>
          <a:endParaRPr lang="it-IT" dirty="0"/>
        </a:p>
      </dgm:t>
    </dgm:pt>
    <dgm:pt modelId="{3B0350AF-A52D-4B7E-BF95-163AFAB6037D}" type="parTrans" cxnId="{C9546CE1-BC53-47C5-A8F4-3C4FD81B1284}">
      <dgm:prSet/>
      <dgm:spPr/>
      <dgm:t>
        <a:bodyPr/>
        <a:lstStyle/>
        <a:p>
          <a:endParaRPr lang="it-IT"/>
        </a:p>
      </dgm:t>
    </dgm:pt>
    <dgm:pt modelId="{798095B2-70AD-40DB-BF99-07207CBFE27E}" type="sibTrans" cxnId="{C9546CE1-BC53-47C5-A8F4-3C4FD81B1284}">
      <dgm:prSet/>
      <dgm:spPr/>
      <dgm:t>
        <a:bodyPr/>
        <a:lstStyle/>
        <a:p>
          <a:endParaRPr lang="it-IT"/>
        </a:p>
      </dgm:t>
    </dgm:pt>
    <dgm:pt modelId="{E14A42F8-3928-44E6-9FDA-379486A83104}" type="pres">
      <dgm:prSet presAssocID="{7969E3F6-3018-4033-9274-DA995C88F9B2}" presName="linear" presStyleCnt="0">
        <dgm:presLayoutVars>
          <dgm:dir/>
          <dgm:animLvl val="lvl"/>
          <dgm:resizeHandles val="exact"/>
        </dgm:presLayoutVars>
      </dgm:prSet>
      <dgm:spPr/>
      <dgm:t>
        <a:bodyPr/>
        <a:lstStyle/>
        <a:p>
          <a:endParaRPr lang="it-IT"/>
        </a:p>
      </dgm:t>
    </dgm:pt>
    <dgm:pt modelId="{4D02B448-C521-4184-8B4B-41650297D178}" type="pres">
      <dgm:prSet presAssocID="{4CFC7560-8F8D-43F2-8C2B-764449559AF3}" presName="parentLin" presStyleCnt="0"/>
      <dgm:spPr/>
    </dgm:pt>
    <dgm:pt modelId="{49351EDB-9260-4028-8991-CD0FF87B753E}" type="pres">
      <dgm:prSet presAssocID="{4CFC7560-8F8D-43F2-8C2B-764449559AF3}" presName="parentLeftMargin" presStyleLbl="node1" presStyleIdx="0" presStyleCnt="4"/>
      <dgm:spPr/>
      <dgm:t>
        <a:bodyPr/>
        <a:lstStyle/>
        <a:p>
          <a:endParaRPr lang="it-IT"/>
        </a:p>
      </dgm:t>
    </dgm:pt>
    <dgm:pt modelId="{81AC7A30-0C6A-425B-B772-4EC347B2B916}" type="pres">
      <dgm:prSet presAssocID="{4CFC7560-8F8D-43F2-8C2B-764449559AF3}" presName="parentText" presStyleLbl="node1" presStyleIdx="0" presStyleCnt="4">
        <dgm:presLayoutVars>
          <dgm:chMax val="0"/>
          <dgm:bulletEnabled val="1"/>
        </dgm:presLayoutVars>
      </dgm:prSet>
      <dgm:spPr/>
      <dgm:t>
        <a:bodyPr/>
        <a:lstStyle/>
        <a:p>
          <a:endParaRPr lang="it-IT"/>
        </a:p>
      </dgm:t>
    </dgm:pt>
    <dgm:pt modelId="{FE345232-A9DD-4077-9A72-E762D245E1AF}" type="pres">
      <dgm:prSet presAssocID="{4CFC7560-8F8D-43F2-8C2B-764449559AF3}" presName="negativeSpace" presStyleCnt="0"/>
      <dgm:spPr/>
    </dgm:pt>
    <dgm:pt modelId="{81263EB2-490B-4466-A19A-6F3F54DD21BF}" type="pres">
      <dgm:prSet presAssocID="{4CFC7560-8F8D-43F2-8C2B-764449559AF3}" presName="childText" presStyleLbl="conFgAcc1" presStyleIdx="0" presStyleCnt="4" custScaleX="83791" custScaleY="107478">
        <dgm:presLayoutVars>
          <dgm:bulletEnabled val="1"/>
        </dgm:presLayoutVars>
      </dgm:prSet>
      <dgm:spPr/>
      <dgm:t>
        <a:bodyPr/>
        <a:lstStyle/>
        <a:p>
          <a:endParaRPr lang="it-IT"/>
        </a:p>
      </dgm:t>
    </dgm:pt>
    <dgm:pt modelId="{B2E86784-EC1A-4BFA-91FF-BD646703BCCD}" type="pres">
      <dgm:prSet presAssocID="{F7BEAD7F-B3F6-457B-B2AB-1DF49E6A26D1}" presName="spaceBetweenRectangles" presStyleCnt="0"/>
      <dgm:spPr/>
    </dgm:pt>
    <dgm:pt modelId="{D619D772-F60F-4C19-A230-8DFEE952EB4F}" type="pres">
      <dgm:prSet presAssocID="{584E6C5A-AFD3-4961-A2DF-21C5DD09DC94}" presName="parentLin" presStyleCnt="0"/>
      <dgm:spPr/>
    </dgm:pt>
    <dgm:pt modelId="{3957612A-9A8D-4855-9854-6B41D50272E5}" type="pres">
      <dgm:prSet presAssocID="{584E6C5A-AFD3-4961-A2DF-21C5DD09DC94}" presName="parentLeftMargin" presStyleLbl="node1" presStyleIdx="0" presStyleCnt="4"/>
      <dgm:spPr/>
      <dgm:t>
        <a:bodyPr/>
        <a:lstStyle/>
        <a:p>
          <a:endParaRPr lang="it-IT"/>
        </a:p>
      </dgm:t>
    </dgm:pt>
    <dgm:pt modelId="{956AE840-AC4E-4AD2-9DA5-A7F4EA11A56A}" type="pres">
      <dgm:prSet presAssocID="{584E6C5A-AFD3-4961-A2DF-21C5DD09DC94}" presName="parentText" presStyleLbl="node1" presStyleIdx="1" presStyleCnt="4">
        <dgm:presLayoutVars>
          <dgm:chMax val="0"/>
          <dgm:bulletEnabled val="1"/>
        </dgm:presLayoutVars>
      </dgm:prSet>
      <dgm:spPr/>
      <dgm:t>
        <a:bodyPr/>
        <a:lstStyle/>
        <a:p>
          <a:endParaRPr lang="it-IT"/>
        </a:p>
      </dgm:t>
    </dgm:pt>
    <dgm:pt modelId="{BE391FEB-3972-4A48-A8DF-7B9BF1EE1068}" type="pres">
      <dgm:prSet presAssocID="{584E6C5A-AFD3-4961-A2DF-21C5DD09DC94}" presName="negativeSpace" presStyleCnt="0"/>
      <dgm:spPr/>
    </dgm:pt>
    <dgm:pt modelId="{24D69E11-6FA7-40C5-BFDE-F9E8B69F8EB0}" type="pres">
      <dgm:prSet presAssocID="{584E6C5A-AFD3-4961-A2DF-21C5DD09DC94}" presName="childText" presStyleLbl="conFgAcc1" presStyleIdx="1" presStyleCnt="4" custScaleX="83791" custScaleY="133002">
        <dgm:presLayoutVars>
          <dgm:bulletEnabled val="1"/>
        </dgm:presLayoutVars>
      </dgm:prSet>
      <dgm:spPr/>
      <dgm:t>
        <a:bodyPr/>
        <a:lstStyle/>
        <a:p>
          <a:endParaRPr lang="it-IT"/>
        </a:p>
      </dgm:t>
    </dgm:pt>
    <dgm:pt modelId="{60DFCAAC-853D-47D4-9AA6-9ACF8D24E1E2}" type="pres">
      <dgm:prSet presAssocID="{E6EFAB9D-7C30-40A0-83B1-D56B9A827DFB}" presName="spaceBetweenRectangles" presStyleCnt="0"/>
      <dgm:spPr/>
    </dgm:pt>
    <dgm:pt modelId="{D2E21C06-748A-4366-B43B-97D6C517B4B3}" type="pres">
      <dgm:prSet presAssocID="{61863E2E-704D-47FE-81C5-C7550B9A485C}" presName="parentLin" presStyleCnt="0"/>
      <dgm:spPr/>
    </dgm:pt>
    <dgm:pt modelId="{F6C9574E-050A-4F6A-A99A-83C059EC755A}" type="pres">
      <dgm:prSet presAssocID="{61863E2E-704D-47FE-81C5-C7550B9A485C}" presName="parentLeftMargin" presStyleLbl="node1" presStyleIdx="1" presStyleCnt="4"/>
      <dgm:spPr/>
      <dgm:t>
        <a:bodyPr/>
        <a:lstStyle/>
        <a:p>
          <a:endParaRPr lang="it-IT"/>
        </a:p>
      </dgm:t>
    </dgm:pt>
    <dgm:pt modelId="{8C680383-75AE-4204-886D-B9979837E32C}" type="pres">
      <dgm:prSet presAssocID="{61863E2E-704D-47FE-81C5-C7550B9A485C}" presName="parentText" presStyleLbl="node1" presStyleIdx="2" presStyleCnt="4">
        <dgm:presLayoutVars>
          <dgm:chMax val="0"/>
          <dgm:bulletEnabled val="1"/>
        </dgm:presLayoutVars>
      </dgm:prSet>
      <dgm:spPr/>
      <dgm:t>
        <a:bodyPr/>
        <a:lstStyle/>
        <a:p>
          <a:endParaRPr lang="it-IT"/>
        </a:p>
      </dgm:t>
    </dgm:pt>
    <dgm:pt modelId="{4F7751CB-7CA9-4E39-855B-9848B86540A5}" type="pres">
      <dgm:prSet presAssocID="{61863E2E-704D-47FE-81C5-C7550B9A485C}" presName="negativeSpace" presStyleCnt="0"/>
      <dgm:spPr/>
    </dgm:pt>
    <dgm:pt modelId="{C7040ED1-CB2E-43DE-87BF-90B07517DDC7}" type="pres">
      <dgm:prSet presAssocID="{61863E2E-704D-47FE-81C5-C7550B9A485C}" presName="childText" presStyleLbl="conFgAcc1" presStyleIdx="2" presStyleCnt="4" custScaleX="84117" custScaleY="145009">
        <dgm:presLayoutVars>
          <dgm:bulletEnabled val="1"/>
        </dgm:presLayoutVars>
      </dgm:prSet>
      <dgm:spPr/>
      <dgm:t>
        <a:bodyPr/>
        <a:lstStyle/>
        <a:p>
          <a:endParaRPr lang="it-IT"/>
        </a:p>
      </dgm:t>
    </dgm:pt>
    <dgm:pt modelId="{C50151C3-029A-40EB-B459-E10217BFFEED}" type="pres">
      <dgm:prSet presAssocID="{6B738263-C91C-47BD-AAF2-09DD38A8EB1F}" presName="spaceBetweenRectangles" presStyleCnt="0"/>
      <dgm:spPr/>
    </dgm:pt>
    <dgm:pt modelId="{8847B27B-1EEC-4B6F-89FC-C5783429EDC3}" type="pres">
      <dgm:prSet presAssocID="{BAC23407-FFD4-453F-AF10-BD024421DE77}" presName="parentLin" presStyleCnt="0"/>
      <dgm:spPr/>
    </dgm:pt>
    <dgm:pt modelId="{9853114D-9704-4258-BB0D-B8407DD825BD}" type="pres">
      <dgm:prSet presAssocID="{BAC23407-FFD4-453F-AF10-BD024421DE77}" presName="parentLeftMargin" presStyleLbl="node1" presStyleIdx="2" presStyleCnt="4"/>
      <dgm:spPr/>
      <dgm:t>
        <a:bodyPr/>
        <a:lstStyle/>
        <a:p>
          <a:endParaRPr lang="it-IT"/>
        </a:p>
      </dgm:t>
    </dgm:pt>
    <dgm:pt modelId="{AD93B323-2CE1-415B-A6E3-F7F695276175}" type="pres">
      <dgm:prSet presAssocID="{BAC23407-FFD4-453F-AF10-BD024421DE77}" presName="parentText" presStyleLbl="node1" presStyleIdx="3" presStyleCnt="4">
        <dgm:presLayoutVars>
          <dgm:chMax val="0"/>
          <dgm:bulletEnabled val="1"/>
        </dgm:presLayoutVars>
      </dgm:prSet>
      <dgm:spPr/>
      <dgm:t>
        <a:bodyPr/>
        <a:lstStyle/>
        <a:p>
          <a:endParaRPr lang="it-IT"/>
        </a:p>
      </dgm:t>
    </dgm:pt>
    <dgm:pt modelId="{D25F7AA9-8352-40E9-8DFC-6466AEB2FD52}" type="pres">
      <dgm:prSet presAssocID="{BAC23407-FFD4-453F-AF10-BD024421DE77}" presName="negativeSpace" presStyleCnt="0"/>
      <dgm:spPr/>
    </dgm:pt>
    <dgm:pt modelId="{AE95ED7F-C373-42ED-ABC5-8241DD861AE0}" type="pres">
      <dgm:prSet presAssocID="{BAC23407-FFD4-453F-AF10-BD024421DE77}" presName="childText" presStyleLbl="conFgAcc1" presStyleIdx="3" presStyleCnt="4" custScaleX="83791" custScaleY="169024">
        <dgm:presLayoutVars>
          <dgm:bulletEnabled val="1"/>
        </dgm:presLayoutVars>
      </dgm:prSet>
      <dgm:spPr/>
      <dgm:t>
        <a:bodyPr/>
        <a:lstStyle/>
        <a:p>
          <a:endParaRPr lang="it-IT"/>
        </a:p>
      </dgm:t>
    </dgm:pt>
  </dgm:ptLst>
  <dgm:cxnLst>
    <dgm:cxn modelId="{648D7E4D-66E2-4ABE-865C-A7FED8A7D75A}" srcId="{4CFC7560-8F8D-43F2-8C2B-764449559AF3}" destId="{C976A3A7-E04E-44DE-BD1C-678932673587}" srcOrd="0" destOrd="0" parTransId="{E3563EBE-7F49-45F0-B11A-CB2B0C413AF2}" sibTransId="{F15952E6-41B4-4F39-9149-2BC563FB46D8}"/>
    <dgm:cxn modelId="{2B753893-B556-412F-9D43-82B04A112865}" srcId="{584E6C5A-AFD3-4961-A2DF-21C5DD09DC94}" destId="{50B52AA5-B723-4F6A-90F1-5D61E67398FD}" srcOrd="0" destOrd="0" parTransId="{19216DD4-77D8-4F8B-8F23-EB40CBC43A02}" sibTransId="{EC53D93A-A887-413D-A5DD-9A4528B545F8}"/>
    <dgm:cxn modelId="{291EC4BF-2ACD-4362-9DFC-2FB0AC675ADD}" type="presOf" srcId="{C976A3A7-E04E-44DE-BD1C-678932673587}" destId="{81263EB2-490B-4466-A19A-6F3F54DD21BF}" srcOrd="0" destOrd="0" presId="urn:microsoft.com/office/officeart/2005/8/layout/list1"/>
    <dgm:cxn modelId="{8D79E00F-99E9-4155-9183-D6BD4D04E5D5}" type="presOf" srcId="{BAC23407-FFD4-453F-AF10-BD024421DE77}" destId="{AD93B323-2CE1-415B-A6E3-F7F695276175}" srcOrd="1" destOrd="0" presId="urn:microsoft.com/office/officeart/2005/8/layout/list1"/>
    <dgm:cxn modelId="{8EA24CAC-88A6-40F7-83AB-F351320A5533}" type="presOf" srcId="{50B52AA5-B723-4F6A-90F1-5D61E67398FD}" destId="{24D69E11-6FA7-40C5-BFDE-F9E8B69F8EB0}" srcOrd="0" destOrd="0" presId="urn:microsoft.com/office/officeart/2005/8/layout/list1"/>
    <dgm:cxn modelId="{C9546CE1-BC53-47C5-A8F4-3C4FD81B1284}" srcId="{7969E3F6-3018-4033-9274-DA995C88F9B2}" destId="{BAC23407-FFD4-453F-AF10-BD024421DE77}" srcOrd="3" destOrd="0" parTransId="{3B0350AF-A52D-4B7E-BF95-163AFAB6037D}" sibTransId="{798095B2-70AD-40DB-BF99-07207CBFE27E}"/>
    <dgm:cxn modelId="{97684847-05AC-470B-98F9-4CCFCB9100B9}" srcId="{7969E3F6-3018-4033-9274-DA995C88F9B2}" destId="{61863E2E-704D-47FE-81C5-C7550B9A485C}" srcOrd="2" destOrd="0" parTransId="{A8397C8C-1CEC-4661-8843-26B7DB449DE5}" sibTransId="{6B738263-C91C-47BD-AAF2-09DD38A8EB1F}"/>
    <dgm:cxn modelId="{E6C0355E-8A08-4989-B8AC-BFE30C4015F0}" type="presOf" srcId="{584E6C5A-AFD3-4961-A2DF-21C5DD09DC94}" destId="{956AE840-AC4E-4AD2-9DA5-A7F4EA11A56A}" srcOrd="1" destOrd="0" presId="urn:microsoft.com/office/officeart/2005/8/layout/list1"/>
    <dgm:cxn modelId="{65CE6D14-F6A8-4255-9A8D-412FA50EC3E9}" type="presOf" srcId="{61863E2E-704D-47FE-81C5-C7550B9A485C}" destId="{F6C9574E-050A-4F6A-A99A-83C059EC755A}" srcOrd="0" destOrd="0" presId="urn:microsoft.com/office/officeart/2005/8/layout/list1"/>
    <dgm:cxn modelId="{2854168D-F6E6-4E46-838E-185AD7CAFA88}" srcId="{7969E3F6-3018-4033-9274-DA995C88F9B2}" destId="{4CFC7560-8F8D-43F2-8C2B-764449559AF3}" srcOrd="0" destOrd="0" parTransId="{D35E1775-2394-4737-8E6D-4FBE2062E3CB}" sibTransId="{F7BEAD7F-B3F6-457B-B2AB-1DF49E6A26D1}"/>
    <dgm:cxn modelId="{E0985728-39CD-437B-9D84-8080E1C64A2B}" type="presOf" srcId="{BAC23407-FFD4-453F-AF10-BD024421DE77}" destId="{9853114D-9704-4258-BB0D-B8407DD825BD}" srcOrd="0" destOrd="0" presId="urn:microsoft.com/office/officeart/2005/8/layout/list1"/>
    <dgm:cxn modelId="{441B080B-DE96-42BF-998F-20B71A2B62D7}" type="presOf" srcId="{4CFC7560-8F8D-43F2-8C2B-764449559AF3}" destId="{81AC7A30-0C6A-425B-B772-4EC347B2B916}" srcOrd="1" destOrd="0" presId="urn:microsoft.com/office/officeart/2005/8/layout/list1"/>
    <dgm:cxn modelId="{C2028EDE-7B26-4583-86B7-E1A1150E3D82}" srcId="{7969E3F6-3018-4033-9274-DA995C88F9B2}" destId="{584E6C5A-AFD3-4961-A2DF-21C5DD09DC94}" srcOrd="1" destOrd="0" parTransId="{86687FAE-2DDB-47E6-9848-FA00CBECB36D}" sibTransId="{E6EFAB9D-7C30-40A0-83B1-D56B9A827DFB}"/>
    <dgm:cxn modelId="{03A2C8E9-5844-40DA-90D3-7E56535EE869}" type="presOf" srcId="{7969E3F6-3018-4033-9274-DA995C88F9B2}" destId="{E14A42F8-3928-44E6-9FDA-379486A83104}" srcOrd="0" destOrd="0" presId="urn:microsoft.com/office/officeart/2005/8/layout/list1"/>
    <dgm:cxn modelId="{633E8916-EDBB-468D-BC57-0465E62DD205}" type="presOf" srcId="{F0EC244C-5408-49D5-8CC7-417F2F77FC48}" destId="{C7040ED1-CB2E-43DE-87BF-90B07517DDC7}" srcOrd="0" destOrd="0" presId="urn:microsoft.com/office/officeart/2005/8/layout/list1"/>
    <dgm:cxn modelId="{3C632675-8401-4FBA-BF8E-E2884875233C}" type="presOf" srcId="{4CFC7560-8F8D-43F2-8C2B-764449559AF3}" destId="{49351EDB-9260-4028-8991-CD0FF87B753E}" srcOrd="0" destOrd="0" presId="urn:microsoft.com/office/officeart/2005/8/layout/list1"/>
    <dgm:cxn modelId="{B2D6A2A4-F007-4AAB-B8FE-3F8FB4F6BF15}" type="presOf" srcId="{D82C7630-B507-4887-B131-15F1842999AA}" destId="{AE95ED7F-C373-42ED-ABC5-8241DD861AE0}" srcOrd="0" destOrd="0" presId="urn:microsoft.com/office/officeart/2005/8/layout/list1"/>
    <dgm:cxn modelId="{1E4FD54A-9423-475E-8A25-627D85E250FF}" type="presOf" srcId="{61863E2E-704D-47FE-81C5-C7550B9A485C}" destId="{8C680383-75AE-4204-886D-B9979837E32C}" srcOrd="1" destOrd="0" presId="urn:microsoft.com/office/officeart/2005/8/layout/list1"/>
    <dgm:cxn modelId="{E4B49159-DBBD-4717-A50B-50B247D712A7}" type="presOf" srcId="{584E6C5A-AFD3-4961-A2DF-21C5DD09DC94}" destId="{3957612A-9A8D-4855-9854-6B41D50272E5}" srcOrd="0" destOrd="0" presId="urn:microsoft.com/office/officeart/2005/8/layout/list1"/>
    <dgm:cxn modelId="{95E624C1-4D99-4681-8533-8FE17870FA21}" srcId="{BAC23407-FFD4-453F-AF10-BD024421DE77}" destId="{D82C7630-B507-4887-B131-15F1842999AA}" srcOrd="0" destOrd="0" parTransId="{5F9D231E-D37F-480D-A1CC-698CCD87496E}" sibTransId="{0DC068E8-B55F-48C8-B945-913E0E8E2622}"/>
    <dgm:cxn modelId="{586DF242-1496-416F-ADB8-E5D5FB508229}" srcId="{61863E2E-704D-47FE-81C5-C7550B9A485C}" destId="{F0EC244C-5408-49D5-8CC7-417F2F77FC48}" srcOrd="0" destOrd="0" parTransId="{DF2AD126-B701-4B01-A487-E31DF1261491}" sibTransId="{FF64EB46-993E-4BB3-99EA-CE80961C96F1}"/>
    <dgm:cxn modelId="{6E95C6A1-E605-4ED3-BA6B-27B4C12A5DAC}" type="presParOf" srcId="{E14A42F8-3928-44E6-9FDA-379486A83104}" destId="{4D02B448-C521-4184-8B4B-41650297D178}" srcOrd="0" destOrd="0" presId="urn:microsoft.com/office/officeart/2005/8/layout/list1"/>
    <dgm:cxn modelId="{B2C70FAB-2AE2-4178-B755-ADE123FDEBCA}" type="presParOf" srcId="{4D02B448-C521-4184-8B4B-41650297D178}" destId="{49351EDB-9260-4028-8991-CD0FF87B753E}" srcOrd="0" destOrd="0" presId="urn:microsoft.com/office/officeart/2005/8/layout/list1"/>
    <dgm:cxn modelId="{D2BA8A21-B555-443D-9726-EA482B442763}" type="presParOf" srcId="{4D02B448-C521-4184-8B4B-41650297D178}" destId="{81AC7A30-0C6A-425B-B772-4EC347B2B916}" srcOrd="1" destOrd="0" presId="urn:microsoft.com/office/officeart/2005/8/layout/list1"/>
    <dgm:cxn modelId="{3FE6F449-6BF2-4014-A6E8-49E72987420F}" type="presParOf" srcId="{E14A42F8-3928-44E6-9FDA-379486A83104}" destId="{FE345232-A9DD-4077-9A72-E762D245E1AF}" srcOrd="1" destOrd="0" presId="urn:microsoft.com/office/officeart/2005/8/layout/list1"/>
    <dgm:cxn modelId="{43137A8A-7107-47A8-9041-133E0C82A1F8}" type="presParOf" srcId="{E14A42F8-3928-44E6-9FDA-379486A83104}" destId="{81263EB2-490B-4466-A19A-6F3F54DD21BF}" srcOrd="2" destOrd="0" presId="urn:microsoft.com/office/officeart/2005/8/layout/list1"/>
    <dgm:cxn modelId="{EBC2CEF2-9999-416A-9024-21C7DC02D097}" type="presParOf" srcId="{E14A42F8-3928-44E6-9FDA-379486A83104}" destId="{B2E86784-EC1A-4BFA-91FF-BD646703BCCD}" srcOrd="3" destOrd="0" presId="urn:microsoft.com/office/officeart/2005/8/layout/list1"/>
    <dgm:cxn modelId="{9D26A0AE-4930-49BA-99BF-393A2458B5EE}" type="presParOf" srcId="{E14A42F8-3928-44E6-9FDA-379486A83104}" destId="{D619D772-F60F-4C19-A230-8DFEE952EB4F}" srcOrd="4" destOrd="0" presId="urn:microsoft.com/office/officeart/2005/8/layout/list1"/>
    <dgm:cxn modelId="{6B61D53A-1D48-43CA-98BB-3180E8015E19}" type="presParOf" srcId="{D619D772-F60F-4C19-A230-8DFEE952EB4F}" destId="{3957612A-9A8D-4855-9854-6B41D50272E5}" srcOrd="0" destOrd="0" presId="urn:microsoft.com/office/officeart/2005/8/layout/list1"/>
    <dgm:cxn modelId="{2AEC7362-0159-41EB-9173-393C72DFF6EE}" type="presParOf" srcId="{D619D772-F60F-4C19-A230-8DFEE952EB4F}" destId="{956AE840-AC4E-4AD2-9DA5-A7F4EA11A56A}" srcOrd="1" destOrd="0" presId="urn:microsoft.com/office/officeart/2005/8/layout/list1"/>
    <dgm:cxn modelId="{C3A0066F-7BC1-47B9-87F0-DB3CD083A877}" type="presParOf" srcId="{E14A42F8-3928-44E6-9FDA-379486A83104}" destId="{BE391FEB-3972-4A48-A8DF-7B9BF1EE1068}" srcOrd="5" destOrd="0" presId="urn:microsoft.com/office/officeart/2005/8/layout/list1"/>
    <dgm:cxn modelId="{5B2E6287-1678-465C-AC40-AF13BAB1E4DA}" type="presParOf" srcId="{E14A42F8-3928-44E6-9FDA-379486A83104}" destId="{24D69E11-6FA7-40C5-BFDE-F9E8B69F8EB0}" srcOrd="6" destOrd="0" presId="urn:microsoft.com/office/officeart/2005/8/layout/list1"/>
    <dgm:cxn modelId="{260C6F84-AF40-4FA6-A593-154B68408523}" type="presParOf" srcId="{E14A42F8-3928-44E6-9FDA-379486A83104}" destId="{60DFCAAC-853D-47D4-9AA6-9ACF8D24E1E2}" srcOrd="7" destOrd="0" presId="urn:microsoft.com/office/officeart/2005/8/layout/list1"/>
    <dgm:cxn modelId="{EB051921-FB40-4DC6-A956-88E3233C4B65}" type="presParOf" srcId="{E14A42F8-3928-44E6-9FDA-379486A83104}" destId="{D2E21C06-748A-4366-B43B-97D6C517B4B3}" srcOrd="8" destOrd="0" presId="urn:microsoft.com/office/officeart/2005/8/layout/list1"/>
    <dgm:cxn modelId="{5A4D0DB0-03B9-4263-8F3C-6064DC8DF866}" type="presParOf" srcId="{D2E21C06-748A-4366-B43B-97D6C517B4B3}" destId="{F6C9574E-050A-4F6A-A99A-83C059EC755A}" srcOrd="0" destOrd="0" presId="urn:microsoft.com/office/officeart/2005/8/layout/list1"/>
    <dgm:cxn modelId="{4A94C66E-AA1E-4D30-859F-166014FF28DF}" type="presParOf" srcId="{D2E21C06-748A-4366-B43B-97D6C517B4B3}" destId="{8C680383-75AE-4204-886D-B9979837E32C}" srcOrd="1" destOrd="0" presId="urn:microsoft.com/office/officeart/2005/8/layout/list1"/>
    <dgm:cxn modelId="{F7806917-2C1A-4E74-AC5F-B64E315209FC}" type="presParOf" srcId="{E14A42F8-3928-44E6-9FDA-379486A83104}" destId="{4F7751CB-7CA9-4E39-855B-9848B86540A5}" srcOrd="9" destOrd="0" presId="urn:microsoft.com/office/officeart/2005/8/layout/list1"/>
    <dgm:cxn modelId="{304229CB-7561-4B89-A0E8-FDD7B20F4A3B}" type="presParOf" srcId="{E14A42F8-3928-44E6-9FDA-379486A83104}" destId="{C7040ED1-CB2E-43DE-87BF-90B07517DDC7}" srcOrd="10" destOrd="0" presId="urn:microsoft.com/office/officeart/2005/8/layout/list1"/>
    <dgm:cxn modelId="{9AB9DD1B-DDB2-42A0-B82D-722B4B662D36}" type="presParOf" srcId="{E14A42F8-3928-44E6-9FDA-379486A83104}" destId="{C50151C3-029A-40EB-B459-E10217BFFEED}" srcOrd="11" destOrd="0" presId="urn:microsoft.com/office/officeart/2005/8/layout/list1"/>
    <dgm:cxn modelId="{3AA728C3-0323-4B12-8A85-2690B2FD73CF}" type="presParOf" srcId="{E14A42F8-3928-44E6-9FDA-379486A83104}" destId="{8847B27B-1EEC-4B6F-89FC-C5783429EDC3}" srcOrd="12" destOrd="0" presId="urn:microsoft.com/office/officeart/2005/8/layout/list1"/>
    <dgm:cxn modelId="{BD0A2E31-F0F7-4555-A3D1-911BF6CE2079}" type="presParOf" srcId="{8847B27B-1EEC-4B6F-89FC-C5783429EDC3}" destId="{9853114D-9704-4258-BB0D-B8407DD825BD}" srcOrd="0" destOrd="0" presId="urn:microsoft.com/office/officeart/2005/8/layout/list1"/>
    <dgm:cxn modelId="{6FF42830-2B8E-4782-A9A6-3C5BEF5D5BEF}" type="presParOf" srcId="{8847B27B-1EEC-4B6F-89FC-C5783429EDC3}" destId="{AD93B323-2CE1-415B-A6E3-F7F695276175}" srcOrd="1" destOrd="0" presId="urn:microsoft.com/office/officeart/2005/8/layout/list1"/>
    <dgm:cxn modelId="{5E545354-C59D-444E-9578-6768C9A339A3}" type="presParOf" srcId="{E14A42F8-3928-44E6-9FDA-379486A83104}" destId="{D25F7AA9-8352-40E9-8DFC-6466AEB2FD52}" srcOrd="13" destOrd="0" presId="urn:microsoft.com/office/officeart/2005/8/layout/list1"/>
    <dgm:cxn modelId="{AFC5475E-6048-4609-9838-1D67CA1BE0C3}" type="presParOf" srcId="{E14A42F8-3928-44E6-9FDA-379486A83104}" destId="{AE95ED7F-C373-42ED-ABC5-8241DD861AE0}"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769547E-724C-4C34-93BE-3AE16F28340C}" type="doc">
      <dgm:prSet loTypeId="urn:microsoft.com/office/officeart/2005/8/layout/lProcess2" loCatId="list" qsTypeId="urn:microsoft.com/office/officeart/2005/8/quickstyle/simple3" qsCatId="simple" csTypeId="urn:microsoft.com/office/officeart/2005/8/colors/colorful5" csCatId="colorful" phldr="1"/>
      <dgm:spPr/>
      <dgm:t>
        <a:bodyPr/>
        <a:lstStyle/>
        <a:p>
          <a:endParaRPr lang="it-IT"/>
        </a:p>
      </dgm:t>
    </dgm:pt>
    <dgm:pt modelId="{D1B831F6-B0E3-4ED3-B3EB-EE7F7D011AE3}">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it-IT" dirty="0" smtClean="0"/>
            <a:t>Recepisce una direttiva della Commissione Europea</a:t>
          </a:r>
        </a:p>
        <a:p>
          <a:pPr defTabSz="711200" rtl="0">
            <a:lnSpc>
              <a:spcPct val="90000"/>
            </a:lnSpc>
            <a:spcBef>
              <a:spcPct val="0"/>
            </a:spcBef>
            <a:spcAft>
              <a:spcPct val="35000"/>
            </a:spcAft>
          </a:pPr>
          <a:endParaRPr lang="it-IT" dirty="0"/>
        </a:p>
      </dgm:t>
    </dgm:pt>
    <dgm:pt modelId="{22069573-51F6-4311-9067-55FD6524422B}" type="parTrans" cxnId="{07DC74DD-0D78-49E1-B80D-5A72AA494772}">
      <dgm:prSet/>
      <dgm:spPr/>
      <dgm:t>
        <a:bodyPr/>
        <a:lstStyle/>
        <a:p>
          <a:endParaRPr lang="it-IT"/>
        </a:p>
      </dgm:t>
    </dgm:pt>
    <dgm:pt modelId="{B7F673DA-3A93-4E08-91F0-0A2896ACB04D}" type="sibTrans" cxnId="{07DC74DD-0D78-49E1-B80D-5A72AA494772}">
      <dgm:prSet/>
      <dgm:spPr/>
      <dgm:t>
        <a:bodyPr/>
        <a:lstStyle/>
        <a:p>
          <a:endParaRPr lang="it-IT"/>
        </a:p>
      </dgm:t>
    </dgm:pt>
    <dgm:pt modelId="{374BFB2E-4918-41DD-A068-7EFA257C8329}">
      <dgm:prSet/>
      <dgm:spPr/>
      <dgm:t>
        <a:bodyPr/>
        <a:lstStyle/>
        <a:p>
          <a:pPr rtl="0"/>
          <a:r>
            <a:rPr lang="it-IT" dirty="0" smtClean="0"/>
            <a:t>Dotata di attrezzature e sistemi d’eccellenza</a:t>
          </a:r>
          <a:endParaRPr lang="it-IT" dirty="0"/>
        </a:p>
      </dgm:t>
    </dgm:pt>
    <dgm:pt modelId="{B0BCD55C-9B77-494E-B661-5CEFD4FDD4D4}" type="parTrans" cxnId="{9C43A884-67A8-4EC0-8767-1986A16B5E10}">
      <dgm:prSet/>
      <dgm:spPr/>
      <dgm:t>
        <a:bodyPr/>
        <a:lstStyle/>
        <a:p>
          <a:endParaRPr lang="it-IT"/>
        </a:p>
      </dgm:t>
    </dgm:pt>
    <dgm:pt modelId="{40B022EA-0572-4C87-8147-E798BC8475C2}" type="sibTrans" cxnId="{9C43A884-67A8-4EC0-8767-1986A16B5E10}">
      <dgm:prSet/>
      <dgm:spPr/>
      <dgm:t>
        <a:bodyPr/>
        <a:lstStyle/>
        <a:p>
          <a:endParaRPr lang="it-IT"/>
        </a:p>
      </dgm:t>
    </dgm:pt>
    <dgm:pt modelId="{FAEB85E8-D8B0-4366-9C91-F41B882B3A2E}">
      <dgm:prSet/>
      <dgm:spPr/>
      <dgm:t>
        <a:bodyPr/>
        <a:lstStyle/>
        <a:p>
          <a:pPr rtl="0"/>
          <a:r>
            <a:rPr lang="it-IT" dirty="0" smtClean="0"/>
            <a:t>Non solo </a:t>
          </a:r>
          <a:r>
            <a:rPr lang="it-IT" dirty="0" err="1" smtClean="0"/>
            <a:t>disastro…</a:t>
          </a:r>
          <a:endParaRPr lang="it-IT" dirty="0"/>
        </a:p>
      </dgm:t>
    </dgm:pt>
    <dgm:pt modelId="{D4F12DB5-4551-437A-B8A9-927CCDD1DF82}" type="parTrans" cxnId="{1BC3503A-9603-4A2D-B4FB-4DB17FCC94F8}">
      <dgm:prSet/>
      <dgm:spPr/>
      <dgm:t>
        <a:bodyPr/>
        <a:lstStyle/>
        <a:p>
          <a:endParaRPr lang="it-IT"/>
        </a:p>
      </dgm:t>
    </dgm:pt>
    <dgm:pt modelId="{92E58CD6-EC1F-4211-87DC-A2E105707D56}" type="sibTrans" cxnId="{1BC3503A-9603-4A2D-B4FB-4DB17FCC94F8}">
      <dgm:prSet/>
      <dgm:spPr/>
      <dgm:t>
        <a:bodyPr/>
        <a:lstStyle/>
        <a:p>
          <a:endParaRPr lang="it-IT"/>
        </a:p>
      </dgm:t>
    </dgm:pt>
    <dgm:pt modelId="{A3C2480B-DEB6-4FD4-983E-CE32505A8C5C}">
      <dgm:prSet/>
      <dgm:spPr/>
      <dgm:t>
        <a:bodyPr/>
        <a:lstStyle/>
        <a:p>
          <a:pPr rtl="0"/>
          <a:r>
            <a:rPr lang="it-IT" dirty="0" smtClean="0"/>
            <a:t>Le dotazioni hardware e software presenti sono utilizzate continuamente migliorando le performance dell’Agenzia</a:t>
          </a:r>
          <a:endParaRPr lang="it-IT" dirty="0"/>
        </a:p>
      </dgm:t>
    </dgm:pt>
    <dgm:pt modelId="{2D9A9D69-12DB-42E1-99CF-AD9B025E126C}" type="parTrans" cxnId="{FF899B0E-0D46-4616-B6FB-BF011E600C17}">
      <dgm:prSet/>
      <dgm:spPr/>
      <dgm:t>
        <a:bodyPr/>
        <a:lstStyle/>
        <a:p>
          <a:endParaRPr lang="it-IT"/>
        </a:p>
      </dgm:t>
    </dgm:pt>
    <dgm:pt modelId="{8063A866-01E4-4410-94DE-E25A1CAD0E46}" type="sibTrans" cxnId="{FF899B0E-0D46-4616-B6FB-BF011E600C17}">
      <dgm:prSet/>
      <dgm:spPr/>
      <dgm:t>
        <a:bodyPr/>
        <a:lstStyle/>
        <a:p>
          <a:endParaRPr lang="it-IT"/>
        </a:p>
      </dgm:t>
    </dgm:pt>
    <dgm:pt modelId="{03DFA7D8-B6BA-4C11-B7E4-70A80E1CE4CE}">
      <dgm:prSet/>
      <dgm:spPr/>
      <dgm:t>
        <a:bodyPr/>
        <a:lstStyle/>
        <a:p>
          <a:pPr rtl="0"/>
          <a:r>
            <a:rPr lang="it-IT" dirty="0" smtClean="0"/>
            <a:t>Sala CED dedicata </a:t>
          </a:r>
          <a:endParaRPr lang="it-IT" dirty="0"/>
        </a:p>
      </dgm:t>
    </dgm:pt>
    <dgm:pt modelId="{F153816A-B4A6-42C7-9834-CF6B15CE267A}" type="parTrans" cxnId="{A1E90793-BD65-49FA-A9B1-F7FF72366249}">
      <dgm:prSet/>
      <dgm:spPr/>
      <dgm:t>
        <a:bodyPr/>
        <a:lstStyle/>
        <a:p>
          <a:endParaRPr lang="it-IT"/>
        </a:p>
      </dgm:t>
    </dgm:pt>
    <dgm:pt modelId="{EA56BB59-BF20-41EB-B7A6-380B02CB33CE}" type="sibTrans" cxnId="{A1E90793-BD65-49FA-A9B1-F7FF72366249}">
      <dgm:prSet/>
      <dgm:spPr/>
      <dgm:t>
        <a:bodyPr/>
        <a:lstStyle/>
        <a:p>
          <a:endParaRPr lang="it-IT"/>
        </a:p>
      </dgm:t>
    </dgm:pt>
    <dgm:pt modelId="{5A24C5A7-B13D-4EB5-811F-E262812FBF7F}">
      <dgm:prSet/>
      <dgm:spPr/>
      <dgm:t>
        <a:bodyPr/>
        <a:lstStyle/>
        <a:p>
          <a:pPr rtl="0"/>
          <a:r>
            <a:rPr lang="it-IT" dirty="0" smtClean="0"/>
            <a:t>Sale operative e istituzionali immediatamente funzionanti</a:t>
          </a:r>
          <a:endParaRPr lang="it-IT" dirty="0"/>
        </a:p>
      </dgm:t>
    </dgm:pt>
    <dgm:pt modelId="{C40E2A0C-AA81-4207-81AA-3443A2861103}" type="parTrans" cxnId="{9856D3B6-CED5-40E6-9348-EEB6FD0008A9}">
      <dgm:prSet/>
      <dgm:spPr/>
      <dgm:t>
        <a:bodyPr/>
        <a:lstStyle/>
        <a:p>
          <a:endParaRPr lang="it-IT"/>
        </a:p>
      </dgm:t>
    </dgm:pt>
    <dgm:pt modelId="{F21C4FF6-A26A-4FA3-9A3A-66CAC15FD53B}" type="sibTrans" cxnId="{9856D3B6-CED5-40E6-9348-EEB6FD0008A9}">
      <dgm:prSet/>
      <dgm:spPr/>
      <dgm:t>
        <a:bodyPr/>
        <a:lstStyle/>
        <a:p>
          <a:endParaRPr lang="it-IT"/>
        </a:p>
      </dgm:t>
    </dgm:pt>
    <dgm:pt modelId="{FAD6F7E0-5D1B-4BB9-BF45-6E68D9EE2912}">
      <dgm:prSet/>
      <dgm:spPr/>
      <dgm:t>
        <a:bodyPr/>
        <a:lstStyle/>
        <a:p>
          <a:r>
            <a:rPr lang="it-IT" dirty="0" smtClean="0"/>
            <a:t>Permette l’archiviazione sicura delle informazioni più importanti</a:t>
          </a:r>
          <a:endParaRPr lang="it-IT" dirty="0"/>
        </a:p>
      </dgm:t>
    </dgm:pt>
    <dgm:pt modelId="{03E8144F-127B-4B98-BF4F-AA6D70B76256}" type="parTrans" cxnId="{AEB74EE2-0A25-4D3D-81AF-2C71C22ECDD3}">
      <dgm:prSet/>
      <dgm:spPr/>
      <dgm:t>
        <a:bodyPr/>
        <a:lstStyle/>
        <a:p>
          <a:endParaRPr lang="it-IT"/>
        </a:p>
      </dgm:t>
    </dgm:pt>
    <dgm:pt modelId="{197B93C7-E0E2-471F-A998-7D4A8A35BF30}" type="sibTrans" cxnId="{AEB74EE2-0A25-4D3D-81AF-2C71C22ECDD3}">
      <dgm:prSet/>
      <dgm:spPr/>
      <dgm:t>
        <a:bodyPr/>
        <a:lstStyle/>
        <a:p>
          <a:endParaRPr lang="it-IT"/>
        </a:p>
      </dgm:t>
    </dgm:pt>
    <dgm:pt modelId="{7BFEA064-D389-4E63-8A1B-AD245136002E}" type="pres">
      <dgm:prSet presAssocID="{F769547E-724C-4C34-93BE-3AE16F28340C}" presName="theList" presStyleCnt="0">
        <dgm:presLayoutVars>
          <dgm:dir/>
          <dgm:animLvl val="lvl"/>
          <dgm:resizeHandles val="exact"/>
        </dgm:presLayoutVars>
      </dgm:prSet>
      <dgm:spPr/>
      <dgm:t>
        <a:bodyPr/>
        <a:lstStyle/>
        <a:p>
          <a:endParaRPr lang="it-IT"/>
        </a:p>
      </dgm:t>
    </dgm:pt>
    <dgm:pt modelId="{217C80F3-9CD6-4923-B9E3-AC899E53D246}" type="pres">
      <dgm:prSet presAssocID="{D1B831F6-B0E3-4ED3-B3EB-EE7F7D011AE3}" presName="compNode" presStyleCnt="0"/>
      <dgm:spPr/>
    </dgm:pt>
    <dgm:pt modelId="{41A1677F-51BE-4CD2-80A6-9EC8E33B181A}" type="pres">
      <dgm:prSet presAssocID="{D1B831F6-B0E3-4ED3-B3EB-EE7F7D011AE3}" presName="aNode" presStyleLbl="bgShp" presStyleIdx="0" presStyleCnt="3" custLinFactNeighborY="1849"/>
      <dgm:spPr/>
      <dgm:t>
        <a:bodyPr/>
        <a:lstStyle/>
        <a:p>
          <a:endParaRPr lang="it-IT"/>
        </a:p>
      </dgm:t>
    </dgm:pt>
    <dgm:pt modelId="{BA06B3AA-D902-4DFF-8C2F-5A9199BCC22A}" type="pres">
      <dgm:prSet presAssocID="{D1B831F6-B0E3-4ED3-B3EB-EE7F7D011AE3}" presName="textNode" presStyleLbl="bgShp" presStyleIdx="0" presStyleCnt="3"/>
      <dgm:spPr/>
      <dgm:t>
        <a:bodyPr/>
        <a:lstStyle/>
        <a:p>
          <a:endParaRPr lang="it-IT"/>
        </a:p>
      </dgm:t>
    </dgm:pt>
    <dgm:pt modelId="{C3ADFEE6-0561-42FE-BDEF-B4AFE5E0755A}" type="pres">
      <dgm:prSet presAssocID="{D1B831F6-B0E3-4ED3-B3EB-EE7F7D011AE3}" presName="compChildNode" presStyleCnt="0"/>
      <dgm:spPr/>
    </dgm:pt>
    <dgm:pt modelId="{4ECABB14-9627-4036-8237-D64A3EB952A2}" type="pres">
      <dgm:prSet presAssocID="{D1B831F6-B0E3-4ED3-B3EB-EE7F7D011AE3}" presName="theInnerList" presStyleCnt="0"/>
      <dgm:spPr/>
    </dgm:pt>
    <dgm:pt modelId="{4C6AFA7F-2957-4EDF-9CF3-B33969AE7A04}" type="pres">
      <dgm:prSet presAssocID="{374BFB2E-4918-41DD-A068-7EFA257C8329}" presName="childNode" presStyleLbl="node1" presStyleIdx="0" presStyleCnt="4">
        <dgm:presLayoutVars>
          <dgm:bulletEnabled val="1"/>
        </dgm:presLayoutVars>
      </dgm:prSet>
      <dgm:spPr/>
      <dgm:t>
        <a:bodyPr/>
        <a:lstStyle/>
        <a:p>
          <a:endParaRPr lang="it-IT"/>
        </a:p>
      </dgm:t>
    </dgm:pt>
    <dgm:pt modelId="{9C180241-76B0-41CE-B80B-C2F4B315104B}" type="pres">
      <dgm:prSet presAssocID="{374BFB2E-4918-41DD-A068-7EFA257C8329}" presName="aSpace2" presStyleCnt="0"/>
      <dgm:spPr/>
    </dgm:pt>
    <dgm:pt modelId="{F201740D-FDA2-4EEE-9860-AE59A72F203F}" type="pres">
      <dgm:prSet presAssocID="{FAD6F7E0-5D1B-4BB9-BF45-6E68D9EE2912}" presName="childNode" presStyleLbl="node1" presStyleIdx="1" presStyleCnt="4">
        <dgm:presLayoutVars>
          <dgm:bulletEnabled val="1"/>
        </dgm:presLayoutVars>
      </dgm:prSet>
      <dgm:spPr/>
      <dgm:t>
        <a:bodyPr/>
        <a:lstStyle/>
        <a:p>
          <a:endParaRPr lang="it-IT"/>
        </a:p>
      </dgm:t>
    </dgm:pt>
    <dgm:pt modelId="{BFEEF50F-F9B7-416C-8C07-275E218A9B42}" type="pres">
      <dgm:prSet presAssocID="{D1B831F6-B0E3-4ED3-B3EB-EE7F7D011AE3}" presName="aSpace" presStyleCnt="0"/>
      <dgm:spPr/>
    </dgm:pt>
    <dgm:pt modelId="{70F39C2D-7951-490E-97A1-EACA11E30D0E}" type="pres">
      <dgm:prSet presAssocID="{FAEB85E8-D8B0-4366-9C91-F41B882B3A2E}" presName="compNode" presStyleCnt="0"/>
      <dgm:spPr/>
    </dgm:pt>
    <dgm:pt modelId="{3304506F-C485-44B7-8939-728EE79865CC}" type="pres">
      <dgm:prSet presAssocID="{FAEB85E8-D8B0-4366-9C91-F41B882B3A2E}" presName="aNode" presStyleLbl="bgShp" presStyleIdx="1" presStyleCnt="3" custLinFactNeighborY="1812"/>
      <dgm:spPr/>
      <dgm:t>
        <a:bodyPr/>
        <a:lstStyle/>
        <a:p>
          <a:endParaRPr lang="it-IT"/>
        </a:p>
      </dgm:t>
    </dgm:pt>
    <dgm:pt modelId="{E1332B58-D59C-446B-BA1A-78F5C0B09197}" type="pres">
      <dgm:prSet presAssocID="{FAEB85E8-D8B0-4366-9C91-F41B882B3A2E}" presName="textNode" presStyleLbl="bgShp" presStyleIdx="1" presStyleCnt="3"/>
      <dgm:spPr/>
      <dgm:t>
        <a:bodyPr/>
        <a:lstStyle/>
        <a:p>
          <a:endParaRPr lang="it-IT"/>
        </a:p>
      </dgm:t>
    </dgm:pt>
    <dgm:pt modelId="{160F0BE5-97FA-4599-BA5A-688A2BC8EF3E}" type="pres">
      <dgm:prSet presAssocID="{FAEB85E8-D8B0-4366-9C91-F41B882B3A2E}" presName="compChildNode" presStyleCnt="0"/>
      <dgm:spPr/>
    </dgm:pt>
    <dgm:pt modelId="{2FEA4503-42F0-41FC-82A9-77CD7E58CDCA}" type="pres">
      <dgm:prSet presAssocID="{FAEB85E8-D8B0-4366-9C91-F41B882B3A2E}" presName="theInnerList" presStyleCnt="0"/>
      <dgm:spPr/>
    </dgm:pt>
    <dgm:pt modelId="{9938F4FD-4805-410E-A482-4907D7DE1203}" type="pres">
      <dgm:prSet presAssocID="{A3C2480B-DEB6-4FD4-983E-CE32505A8C5C}" presName="childNode" presStyleLbl="node1" presStyleIdx="2" presStyleCnt="4">
        <dgm:presLayoutVars>
          <dgm:bulletEnabled val="1"/>
        </dgm:presLayoutVars>
      </dgm:prSet>
      <dgm:spPr/>
      <dgm:t>
        <a:bodyPr/>
        <a:lstStyle/>
        <a:p>
          <a:endParaRPr lang="it-IT"/>
        </a:p>
      </dgm:t>
    </dgm:pt>
    <dgm:pt modelId="{002DB370-89B5-4AC3-802E-36C64AA23BC3}" type="pres">
      <dgm:prSet presAssocID="{FAEB85E8-D8B0-4366-9C91-F41B882B3A2E}" presName="aSpace" presStyleCnt="0"/>
      <dgm:spPr/>
    </dgm:pt>
    <dgm:pt modelId="{F3BD1E86-1676-45E4-A74C-D7DE3126C666}" type="pres">
      <dgm:prSet presAssocID="{03DFA7D8-B6BA-4C11-B7E4-70A80E1CE4CE}" presName="compNode" presStyleCnt="0"/>
      <dgm:spPr/>
    </dgm:pt>
    <dgm:pt modelId="{DCF7C8BC-AC9C-4A73-8AFE-D04386FB0B6E}" type="pres">
      <dgm:prSet presAssocID="{03DFA7D8-B6BA-4C11-B7E4-70A80E1CE4CE}" presName="aNode" presStyleLbl="bgShp" presStyleIdx="2" presStyleCnt="3" custLinFactNeighborX="2664"/>
      <dgm:spPr/>
      <dgm:t>
        <a:bodyPr/>
        <a:lstStyle/>
        <a:p>
          <a:endParaRPr lang="it-IT"/>
        </a:p>
      </dgm:t>
    </dgm:pt>
    <dgm:pt modelId="{ED72ED77-83BB-469D-98FA-E20D2A7CF3CF}" type="pres">
      <dgm:prSet presAssocID="{03DFA7D8-B6BA-4C11-B7E4-70A80E1CE4CE}" presName="textNode" presStyleLbl="bgShp" presStyleIdx="2" presStyleCnt="3"/>
      <dgm:spPr/>
      <dgm:t>
        <a:bodyPr/>
        <a:lstStyle/>
        <a:p>
          <a:endParaRPr lang="it-IT"/>
        </a:p>
      </dgm:t>
    </dgm:pt>
    <dgm:pt modelId="{97DF90F5-C159-40CE-A040-9715B99EE2E9}" type="pres">
      <dgm:prSet presAssocID="{03DFA7D8-B6BA-4C11-B7E4-70A80E1CE4CE}" presName="compChildNode" presStyleCnt="0"/>
      <dgm:spPr/>
    </dgm:pt>
    <dgm:pt modelId="{83705F6C-C379-449F-9DB5-1B955E7CE482}" type="pres">
      <dgm:prSet presAssocID="{03DFA7D8-B6BA-4C11-B7E4-70A80E1CE4CE}" presName="theInnerList" presStyleCnt="0"/>
      <dgm:spPr/>
    </dgm:pt>
    <dgm:pt modelId="{9BCE5950-52C9-418F-8132-3EC6CCC232C5}" type="pres">
      <dgm:prSet presAssocID="{5A24C5A7-B13D-4EB5-811F-E262812FBF7F}" presName="childNode" presStyleLbl="node1" presStyleIdx="3" presStyleCnt="4">
        <dgm:presLayoutVars>
          <dgm:bulletEnabled val="1"/>
        </dgm:presLayoutVars>
      </dgm:prSet>
      <dgm:spPr/>
      <dgm:t>
        <a:bodyPr/>
        <a:lstStyle/>
        <a:p>
          <a:endParaRPr lang="it-IT"/>
        </a:p>
      </dgm:t>
    </dgm:pt>
  </dgm:ptLst>
  <dgm:cxnLst>
    <dgm:cxn modelId="{AEB74EE2-0A25-4D3D-81AF-2C71C22ECDD3}" srcId="{D1B831F6-B0E3-4ED3-B3EB-EE7F7D011AE3}" destId="{FAD6F7E0-5D1B-4BB9-BF45-6E68D9EE2912}" srcOrd="1" destOrd="0" parTransId="{03E8144F-127B-4B98-BF4F-AA6D70B76256}" sibTransId="{197B93C7-E0E2-471F-A998-7D4A8A35BF30}"/>
    <dgm:cxn modelId="{A60FAC2B-DF2A-45DE-8664-ABE396C0C304}" type="presOf" srcId="{D1B831F6-B0E3-4ED3-B3EB-EE7F7D011AE3}" destId="{BA06B3AA-D902-4DFF-8C2F-5A9199BCC22A}" srcOrd="1" destOrd="0" presId="urn:microsoft.com/office/officeart/2005/8/layout/lProcess2"/>
    <dgm:cxn modelId="{9856D3B6-CED5-40E6-9348-EEB6FD0008A9}" srcId="{03DFA7D8-B6BA-4C11-B7E4-70A80E1CE4CE}" destId="{5A24C5A7-B13D-4EB5-811F-E262812FBF7F}" srcOrd="0" destOrd="0" parTransId="{C40E2A0C-AA81-4207-81AA-3443A2861103}" sibTransId="{F21C4FF6-A26A-4FA3-9A3A-66CAC15FD53B}"/>
    <dgm:cxn modelId="{7148815A-34D3-494B-BD11-2830ED82E720}" type="presOf" srcId="{03DFA7D8-B6BA-4C11-B7E4-70A80E1CE4CE}" destId="{DCF7C8BC-AC9C-4A73-8AFE-D04386FB0B6E}" srcOrd="0" destOrd="0" presId="urn:microsoft.com/office/officeart/2005/8/layout/lProcess2"/>
    <dgm:cxn modelId="{202BB9E3-E87D-447A-A380-4A943584BBB3}" type="presOf" srcId="{FAEB85E8-D8B0-4366-9C91-F41B882B3A2E}" destId="{3304506F-C485-44B7-8939-728EE79865CC}" srcOrd="0" destOrd="0" presId="urn:microsoft.com/office/officeart/2005/8/layout/lProcess2"/>
    <dgm:cxn modelId="{1BC3503A-9603-4A2D-B4FB-4DB17FCC94F8}" srcId="{F769547E-724C-4C34-93BE-3AE16F28340C}" destId="{FAEB85E8-D8B0-4366-9C91-F41B882B3A2E}" srcOrd="1" destOrd="0" parTransId="{D4F12DB5-4551-437A-B8A9-927CCDD1DF82}" sibTransId="{92E58CD6-EC1F-4211-87DC-A2E105707D56}"/>
    <dgm:cxn modelId="{B1BF7538-9B32-4B06-B138-A9FF79A676FA}" type="presOf" srcId="{5A24C5A7-B13D-4EB5-811F-E262812FBF7F}" destId="{9BCE5950-52C9-418F-8132-3EC6CCC232C5}" srcOrd="0" destOrd="0" presId="urn:microsoft.com/office/officeart/2005/8/layout/lProcess2"/>
    <dgm:cxn modelId="{FF899B0E-0D46-4616-B6FB-BF011E600C17}" srcId="{FAEB85E8-D8B0-4366-9C91-F41B882B3A2E}" destId="{A3C2480B-DEB6-4FD4-983E-CE32505A8C5C}" srcOrd="0" destOrd="0" parTransId="{2D9A9D69-12DB-42E1-99CF-AD9B025E126C}" sibTransId="{8063A866-01E4-4410-94DE-E25A1CAD0E46}"/>
    <dgm:cxn modelId="{3C10A028-B98C-4AD2-8075-3EDF0804E390}" type="presOf" srcId="{F769547E-724C-4C34-93BE-3AE16F28340C}" destId="{7BFEA064-D389-4E63-8A1B-AD245136002E}" srcOrd="0" destOrd="0" presId="urn:microsoft.com/office/officeart/2005/8/layout/lProcess2"/>
    <dgm:cxn modelId="{B39C5F29-5E7C-4D20-88FA-13C5FEBDD345}" type="presOf" srcId="{03DFA7D8-B6BA-4C11-B7E4-70A80E1CE4CE}" destId="{ED72ED77-83BB-469D-98FA-E20D2A7CF3CF}" srcOrd="1" destOrd="0" presId="urn:microsoft.com/office/officeart/2005/8/layout/lProcess2"/>
    <dgm:cxn modelId="{9C43A884-67A8-4EC0-8767-1986A16B5E10}" srcId="{D1B831F6-B0E3-4ED3-B3EB-EE7F7D011AE3}" destId="{374BFB2E-4918-41DD-A068-7EFA257C8329}" srcOrd="0" destOrd="0" parTransId="{B0BCD55C-9B77-494E-B661-5CEFD4FDD4D4}" sibTransId="{40B022EA-0572-4C87-8147-E798BC8475C2}"/>
    <dgm:cxn modelId="{A1E90793-BD65-49FA-A9B1-F7FF72366249}" srcId="{F769547E-724C-4C34-93BE-3AE16F28340C}" destId="{03DFA7D8-B6BA-4C11-B7E4-70A80E1CE4CE}" srcOrd="2" destOrd="0" parTransId="{F153816A-B4A6-42C7-9834-CF6B15CE267A}" sibTransId="{EA56BB59-BF20-41EB-B7A6-380B02CB33CE}"/>
    <dgm:cxn modelId="{07DC74DD-0D78-49E1-B80D-5A72AA494772}" srcId="{F769547E-724C-4C34-93BE-3AE16F28340C}" destId="{D1B831F6-B0E3-4ED3-B3EB-EE7F7D011AE3}" srcOrd="0" destOrd="0" parTransId="{22069573-51F6-4311-9067-55FD6524422B}" sibTransId="{B7F673DA-3A93-4E08-91F0-0A2896ACB04D}"/>
    <dgm:cxn modelId="{44DF341A-A108-4486-9CE1-3D74B5F3A265}" type="presOf" srcId="{A3C2480B-DEB6-4FD4-983E-CE32505A8C5C}" destId="{9938F4FD-4805-410E-A482-4907D7DE1203}" srcOrd="0" destOrd="0" presId="urn:microsoft.com/office/officeart/2005/8/layout/lProcess2"/>
    <dgm:cxn modelId="{21AB129D-FF47-473A-98E1-D6736CC01B11}" type="presOf" srcId="{374BFB2E-4918-41DD-A068-7EFA257C8329}" destId="{4C6AFA7F-2957-4EDF-9CF3-B33969AE7A04}" srcOrd="0" destOrd="0" presId="urn:microsoft.com/office/officeart/2005/8/layout/lProcess2"/>
    <dgm:cxn modelId="{59C106B4-8BEC-497B-9996-52C3A50B7F0C}" type="presOf" srcId="{D1B831F6-B0E3-4ED3-B3EB-EE7F7D011AE3}" destId="{41A1677F-51BE-4CD2-80A6-9EC8E33B181A}" srcOrd="0" destOrd="0" presId="urn:microsoft.com/office/officeart/2005/8/layout/lProcess2"/>
    <dgm:cxn modelId="{FE101C56-9D01-4FE1-9F41-AC5F10911EED}" type="presOf" srcId="{FAEB85E8-D8B0-4366-9C91-F41B882B3A2E}" destId="{E1332B58-D59C-446B-BA1A-78F5C0B09197}" srcOrd="1" destOrd="0" presId="urn:microsoft.com/office/officeart/2005/8/layout/lProcess2"/>
    <dgm:cxn modelId="{C241531C-19FF-4AEA-8D46-CFD72A03B9CE}" type="presOf" srcId="{FAD6F7E0-5D1B-4BB9-BF45-6E68D9EE2912}" destId="{F201740D-FDA2-4EEE-9860-AE59A72F203F}" srcOrd="0" destOrd="0" presId="urn:microsoft.com/office/officeart/2005/8/layout/lProcess2"/>
    <dgm:cxn modelId="{9682D55D-FD4D-46D5-99FC-40A8788DC580}" type="presParOf" srcId="{7BFEA064-D389-4E63-8A1B-AD245136002E}" destId="{217C80F3-9CD6-4923-B9E3-AC899E53D246}" srcOrd="0" destOrd="0" presId="urn:microsoft.com/office/officeart/2005/8/layout/lProcess2"/>
    <dgm:cxn modelId="{AB09C942-0413-4705-9623-466D46E7487A}" type="presParOf" srcId="{217C80F3-9CD6-4923-B9E3-AC899E53D246}" destId="{41A1677F-51BE-4CD2-80A6-9EC8E33B181A}" srcOrd="0" destOrd="0" presId="urn:microsoft.com/office/officeart/2005/8/layout/lProcess2"/>
    <dgm:cxn modelId="{C38737C9-AEC0-4F59-8D9A-E6DAFE03E76A}" type="presParOf" srcId="{217C80F3-9CD6-4923-B9E3-AC899E53D246}" destId="{BA06B3AA-D902-4DFF-8C2F-5A9199BCC22A}" srcOrd="1" destOrd="0" presId="urn:microsoft.com/office/officeart/2005/8/layout/lProcess2"/>
    <dgm:cxn modelId="{DAE3DAE1-4C0C-4596-82DB-B69BA71F3B17}" type="presParOf" srcId="{217C80F3-9CD6-4923-B9E3-AC899E53D246}" destId="{C3ADFEE6-0561-42FE-BDEF-B4AFE5E0755A}" srcOrd="2" destOrd="0" presId="urn:microsoft.com/office/officeart/2005/8/layout/lProcess2"/>
    <dgm:cxn modelId="{1AD47066-E9D0-43E0-BFA6-9A4E9BFCF357}" type="presParOf" srcId="{C3ADFEE6-0561-42FE-BDEF-B4AFE5E0755A}" destId="{4ECABB14-9627-4036-8237-D64A3EB952A2}" srcOrd="0" destOrd="0" presId="urn:microsoft.com/office/officeart/2005/8/layout/lProcess2"/>
    <dgm:cxn modelId="{BEA867F8-3A5C-4B6E-8E3C-2ED63A93D31B}" type="presParOf" srcId="{4ECABB14-9627-4036-8237-D64A3EB952A2}" destId="{4C6AFA7F-2957-4EDF-9CF3-B33969AE7A04}" srcOrd="0" destOrd="0" presId="urn:microsoft.com/office/officeart/2005/8/layout/lProcess2"/>
    <dgm:cxn modelId="{4DE050BD-9CE9-44E9-AF6A-8E3C6A2AAEAC}" type="presParOf" srcId="{4ECABB14-9627-4036-8237-D64A3EB952A2}" destId="{9C180241-76B0-41CE-B80B-C2F4B315104B}" srcOrd="1" destOrd="0" presId="urn:microsoft.com/office/officeart/2005/8/layout/lProcess2"/>
    <dgm:cxn modelId="{80D78D05-5EBF-4373-9893-4936E6C3C131}" type="presParOf" srcId="{4ECABB14-9627-4036-8237-D64A3EB952A2}" destId="{F201740D-FDA2-4EEE-9860-AE59A72F203F}" srcOrd="2" destOrd="0" presId="urn:microsoft.com/office/officeart/2005/8/layout/lProcess2"/>
    <dgm:cxn modelId="{53DF6A30-1A53-4FB1-9FE9-FE421BA8DB3D}" type="presParOf" srcId="{7BFEA064-D389-4E63-8A1B-AD245136002E}" destId="{BFEEF50F-F9B7-416C-8C07-275E218A9B42}" srcOrd="1" destOrd="0" presId="urn:microsoft.com/office/officeart/2005/8/layout/lProcess2"/>
    <dgm:cxn modelId="{7D83AA2B-D926-428D-8AA6-00C56C29B2D5}" type="presParOf" srcId="{7BFEA064-D389-4E63-8A1B-AD245136002E}" destId="{70F39C2D-7951-490E-97A1-EACA11E30D0E}" srcOrd="2" destOrd="0" presId="urn:microsoft.com/office/officeart/2005/8/layout/lProcess2"/>
    <dgm:cxn modelId="{E25BD506-917D-4885-A799-4AFEDE571B34}" type="presParOf" srcId="{70F39C2D-7951-490E-97A1-EACA11E30D0E}" destId="{3304506F-C485-44B7-8939-728EE79865CC}" srcOrd="0" destOrd="0" presId="urn:microsoft.com/office/officeart/2005/8/layout/lProcess2"/>
    <dgm:cxn modelId="{BFB53305-A6B5-4904-8524-AAE1F19E47B4}" type="presParOf" srcId="{70F39C2D-7951-490E-97A1-EACA11E30D0E}" destId="{E1332B58-D59C-446B-BA1A-78F5C0B09197}" srcOrd="1" destOrd="0" presId="urn:microsoft.com/office/officeart/2005/8/layout/lProcess2"/>
    <dgm:cxn modelId="{AB1A03A6-F5C4-4A19-91E8-3B0B5B566B24}" type="presParOf" srcId="{70F39C2D-7951-490E-97A1-EACA11E30D0E}" destId="{160F0BE5-97FA-4599-BA5A-688A2BC8EF3E}" srcOrd="2" destOrd="0" presId="urn:microsoft.com/office/officeart/2005/8/layout/lProcess2"/>
    <dgm:cxn modelId="{BAE7C14E-D8CB-490D-AF57-6061C17148B4}" type="presParOf" srcId="{160F0BE5-97FA-4599-BA5A-688A2BC8EF3E}" destId="{2FEA4503-42F0-41FC-82A9-77CD7E58CDCA}" srcOrd="0" destOrd="0" presId="urn:microsoft.com/office/officeart/2005/8/layout/lProcess2"/>
    <dgm:cxn modelId="{142BA677-6AB7-4802-B06B-C25940186DBB}" type="presParOf" srcId="{2FEA4503-42F0-41FC-82A9-77CD7E58CDCA}" destId="{9938F4FD-4805-410E-A482-4907D7DE1203}" srcOrd="0" destOrd="0" presId="urn:microsoft.com/office/officeart/2005/8/layout/lProcess2"/>
    <dgm:cxn modelId="{F1275A6F-AE6C-4F5B-A74F-E1D30797DDDE}" type="presParOf" srcId="{7BFEA064-D389-4E63-8A1B-AD245136002E}" destId="{002DB370-89B5-4AC3-802E-36C64AA23BC3}" srcOrd="3" destOrd="0" presId="urn:microsoft.com/office/officeart/2005/8/layout/lProcess2"/>
    <dgm:cxn modelId="{10A6E600-75A3-4A49-8141-8EE0938895F8}" type="presParOf" srcId="{7BFEA064-D389-4E63-8A1B-AD245136002E}" destId="{F3BD1E86-1676-45E4-A74C-D7DE3126C666}" srcOrd="4" destOrd="0" presId="urn:microsoft.com/office/officeart/2005/8/layout/lProcess2"/>
    <dgm:cxn modelId="{D9378AC5-6BB6-4742-8A64-33B583C8DB33}" type="presParOf" srcId="{F3BD1E86-1676-45E4-A74C-D7DE3126C666}" destId="{DCF7C8BC-AC9C-4A73-8AFE-D04386FB0B6E}" srcOrd="0" destOrd="0" presId="urn:microsoft.com/office/officeart/2005/8/layout/lProcess2"/>
    <dgm:cxn modelId="{1E06AD16-8470-4F3A-BA58-BF9FE86F9F15}" type="presParOf" srcId="{F3BD1E86-1676-45E4-A74C-D7DE3126C666}" destId="{ED72ED77-83BB-469D-98FA-E20D2A7CF3CF}" srcOrd="1" destOrd="0" presId="urn:microsoft.com/office/officeart/2005/8/layout/lProcess2"/>
    <dgm:cxn modelId="{E80B4540-02B4-4EBB-9EC2-92EB540B881B}" type="presParOf" srcId="{F3BD1E86-1676-45E4-A74C-D7DE3126C666}" destId="{97DF90F5-C159-40CE-A040-9715B99EE2E9}" srcOrd="2" destOrd="0" presId="urn:microsoft.com/office/officeart/2005/8/layout/lProcess2"/>
    <dgm:cxn modelId="{B8585474-B77D-4145-8990-5B2095C22362}" type="presParOf" srcId="{97DF90F5-C159-40CE-A040-9715B99EE2E9}" destId="{83705F6C-C379-449F-9DB5-1B955E7CE482}" srcOrd="0" destOrd="0" presId="urn:microsoft.com/office/officeart/2005/8/layout/lProcess2"/>
    <dgm:cxn modelId="{D0D297AE-46F0-4CB6-9375-00D10CA20867}" type="presParOf" srcId="{83705F6C-C379-449F-9DB5-1B955E7CE482}" destId="{9BCE5950-52C9-418F-8132-3EC6CCC232C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0" csCatId="colorful" phldr="1"/>
      <dgm:spPr/>
      <dgm:t>
        <a:bodyPr/>
        <a:lstStyle/>
        <a:p>
          <a:endParaRPr lang="it-IT"/>
        </a:p>
      </dgm:t>
    </dgm:pt>
    <dgm:pt modelId="{0D21357D-10A2-4C4D-B6F9-1C4D7558A134}">
      <dgm:prSet custT="1"/>
      <dgm:spPr/>
      <dgm:t>
        <a:bodyPr/>
        <a:lstStyle/>
        <a:p>
          <a:pPr algn="ctr" rtl="0">
            <a:tabLst/>
          </a:pPr>
          <a:r>
            <a:rPr lang="it-IT" sz="1800" b="0" i="0" baseline="0" dirty="0" smtClean="0"/>
            <a:t>Delle Funzioni Istituzionali </a:t>
          </a:r>
          <a:r>
            <a:rPr lang="it-IT" sz="1800" b="0" i="0" dirty="0" smtClean="0"/>
            <a:t>dell’Organismo Pagatore (Autorizzazione, Esecuzione e Contabilizzazione)</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smtClean="0"/>
            <a:t>Dei</a:t>
          </a:r>
          <a:r>
            <a:rPr lang="it-IT" sz="2000" dirty="0" smtClean="0"/>
            <a:t> processi amministrativi ritenuti più critici (ad esempio la contabilità del funzionamento dell’Agenzia)</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t>
        <a:bodyPr/>
        <a:lstStyle/>
        <a:p>
          <a:endParaRPr lang="it-IT"/>
        </a:p>
      </dgm:t>
    </dgm:pt>
    <dgm:pt modelId="{304D69F2-6865-4AB0-87FD-E27DEE84C799}" type="pres">
      <dgm:prSet presAssocID="{0D21357D-10A2-4C4D-B6F9-1C4D7558A134}" presName="node" presStyleLbl="node1" presStyleIdx="0" presStyleCnt="2">
        <dgm:presLayoutVars>
          <dgm:bulletEnabled val="1"/>
        </dgm:presLayoutVars>
      </dgm:prSet>
      <dgm:spPr/>
      <dgm:t>
        <a:bodyPr/>
        <a:lstStyle/>
        <a:p>
          <a:endParaRPr lang="it-IT"/>
        </a:p>
      </dgm:t>
    </dgm:pt>
    <dgm:pt modelId="{D8549D17-EAB4-417C-A427-7CF34C59486B}" type="pres">
      <dgm:prSet presAssocID="{5E4F72DD-6A59-415C-AB12-2FD09B996C82}" presName="sibTrans" presStyleLbl="sibTrans2D1" presStyleIdx="0" presStyleCnt="1"/>
      <dgm:spPr/>
      <dgm:t>
        <a:bodyPr/>
        <a:lstStyle/>
        <a:p>
          <a:endParaRPr lang="it-IT"/>
        </a:p>
      </dgm:t>
    </dgm:pt>
    <dgm:pt modelId="{589A5FD2-9091-4B20-B19D-3686E6063745}" type="pres">
      <dgm:prSet presAssocID="{5E4F72DD-6A59-415C-AB12-2FD09B996C82}" presName="connectorText" presStyleLbl="sibTrans2D1" presStyleIdx="0" presStyleCnt="1"/>
      <dgm:spPr/>
      <dgm:t>
        <a:bodyPr/>
        <a:lstStyle/>
        <a:p>
          <a:endParaRPr lang="it-IT"/>
        </a:p>
      </dgm:t>
    </dgm:pt>
    <dgm:pt modelId="{11C9EE71-36B2-4673-8581-2DE93BD28DA6}" type="pres">
      <dgm:prSet presAssocID="{5187DA38-96B0-4CC1-938F-929499115DA6}" presName="node" presStyleLbl="node1" presStyleIdx="1" presStyleCnt="2">
        <dgm:presLayoutVars>
          <dgm:bulletEnabled val="1"/>
        </dgm:presLayoutVars>
      </dgm:prSet>
      <dgm:spPr/>
      <dgm:t>
        <a:bodyPr/>
        <a:lstStyle/>
        <a:p>
          <a:endParaRPr lang="it-IT"/>
        </a:p>
      </dgm:t>
    </dgm:pt>
  </dgm:ptLst>
  <dgm:cxnLst>
    <dgm:cxn modelId="{2D5C8003-DAE5-423E-AEE8-79A9DF28115C}" type="presOf" srcId="{64285A89-F94A-42E7-8B93-C6A06656FF49}" destId="{404CA081-3D19-4844-983F-ECC1E4A93C42}" srcOrd="0" destOrd="0" presId="urn:microsoft.com/office/officeart/2005/8/layout/process2"/>
    <dgm:cxn modelId="{93131564-7ACD-4EA4-A509-BD2290F8B821}" type="presOf" srcId="{5187DA38-96B0-4CC1-938F-929499115DA6}" destId="{11C9EE71-36B2-4673-8581-2DE93BD28DA6}" srcOrd="0" destOrd="0" presId="urn:microsoft.com/office/officeart/2005/8/layout/process2"/>
    <dgm:cxn modelId="{37773F92-B591-445F-B095-3C05630DE1FA}" srcId="{64285A89-F94A-42E7-8B93-C6A06656FF49}" destId="{5187DA38-96B0-4CC1-938F-929499115DA6}" srcOrd="1" destOrd="0" parTransId="{2F348648-80CB-41FC-AFA9-557D49D861B2}" sibTransId="{AAC434EE-0D25-4EA1-B29A-8DBA926C6984}"/>
    <dgm:cxn modelId="{AFBED79B-C395-48E1-82DA-679587AC8B98}" type="presOf" srcId="{0D21357D-10A2-4C4D-B6F9-1C4D7558A134}" destId="{304D69F2-6865-4AB0-87FD-E27DEE84C799}" srcOrd="0" destOrd="0" presId="urn:microsoft.com/office/officeart/2005/8/layout/process2"/>
    <dgm:cxn modelId="{598B926E-A050-45F5-9730-C7ADB0C0507E}" type="presOf" srcId="{5E4F72DD-6A59-415C-AB12-2FD09B996C82}" destId="{D8549D17-EAB4-417C-A427-7CF34C59486B}"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33E9CFFA-3989-4B05-81C5-05E9008572D6}" type="presOf" srcId="{5E4F72DD-6A59-415C-AB12-2FD09B996C82}" destId="{589A5FD2-9091-4B20-B19D-3686E6063745}" srcOrd="1" destOrd="0" presId="urn:microsoft.com/office/officeart/2005/8/layout/process2"/>
    <dgm:cxn modelId="{5C6BE263-A8CF-4481-B3C6-B81509DB94E3}" type="presParOf" srcId="{404CA081-3D19-4844-983F-ECC1E4A93C42}" destId="{304D69F2-6865-4AB0-87FD-E27DEE84C799}" srcOrd="0" destOrd="0" presId="urn:microsoft.com/office/officeart/2005/8/layout/process2"/>
    <dgm:cxn modelId="{601488C9-D64F-46E4-898A-446778B3DAFC}" type="presParOf" srcId="{404CA081-3D19-4844-983F-ECC1E4A93C42}" destId="{D8549D17-EAB4-417C-A427-7CF34C59486B}" srcOrd="1" destOrd="0" presId="urn:microsoft.com/office/officeart/2005/8/layout/process2"/>
    <dgm:cxn modelId="{C6362A7D-5AA6-4B85-A3EC-E5BB770FB34F}" type="presParOf" srcId="{D8549D17-EAB4-417C-A427-7CF34C59486B}" destId="{589A5FD2-9091-4B20-B19D-3686E6063745}" srcOrd="0" destOrd="0" presId="urn:microsoft.com/office/officeart/2005/8/layout/process2"/>
    <dgm:cxn modelId="{DFAFD65C-3309-4A45-9107-61977C2EAD7D}"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4285A89-F94A-42E7-8B93-C6A06656FF49}" type="doc">
      <dgm:prSet loTypeId="urn:microsoft.com/office/officeart/2005/8/layout/process2" loCatId="process" qsTypeId="urn:microsoft.com/office/officeart/2005/8/quickstyle/simple1" qsCatId="simple" csTypeId="urn:microsoft.com/office/officeart/2005/8/colors/colorful1#11" csCatId="colorful" phldr="1"/>
      <dgm:spPr/>
      <dgm:t>
        <a:bodyPr/>
        <a:lstStyle/>
        <a:p>
          <a:endParaRPr lang="it-IT"/>
        </a:p>
      </dgm:t>
    </dgm:pt>
    <dgm:pt modelId="{0D21357D-10A2-4C4D-B6F9-1C4D7558A134}">
      <dgm:prSet custT="1"/>
      <dgm:spPr/>
      <dgm:t>
        <a:bodyPr/>
        <a:lstStyle/>
        <a:p>
          <a:pPr algn="ctr" rtl="0">
            <a:tabLst/>
          </a:pPr>
          <a:r>
            <a:rPr lang="it-IT" sz="1800" dirty="0" smtClean="0"/>
            <a:t>Mettere</a:t>
          </a:r>
          <a:r>
            <a:rPr lang="it-IT" sz="1800" baseline="0" dirty="0" smtClean="0"/>
            <a:t> a disposizione dell’ARCEA un’infrastruttura hardware e software più evoluta per i Servizi Informatici</a:t>
          </a:r>
          <a:endParaRPr lang="it-IT" sz="1800" dirty="0"/>
        </a:p>
      </dgm:t>
    </dgm:pt>
    <dgm:pt modelId="{2A16262E-52A6-40B0-9030-DC994FFCF38D}" type="parTrans" cxnId="{48404591-2995-43BA-A22E-6496230B4C32}">
      <dgm:prSet/>
      <dgm:spPr/>
      <dgm:t>
        <a:bodyPr/>
        <a:lstStyle/>
        <a:p>
          <a:endParaRPr lang="it-IT"/>
        </a:p>
      </dgm:t>
    </dgm:pt>
    <dgm:pt modelId="{5E4F72DD-6A59-415C-AB12-2FD09B996C82}" type="sibTrans" cxnId="{48404591-2995-43BA-A22E-6496230B4C32}">
      <dgm:prSet/>
      <dgm:spPr/>
      <dgm:t>
        <a:bodyPr/>
        <a:lstStyle/>
        <a:p>
          <a:endParaRPr lang="it-IT"/>
        </a:p>
      </dgm:t>
    </dgm:pt>
    <dgm:pt modelId="{5187DA38-96B0-4CC1-938F-929499115DA6}">
      <dgm:prSet custT="1"/>
      <dgm:spPr/>
      <dgm:t>
        <a:bodyPr/>
        <a:lstStyle/>
        <a:p>
          <a:pPr algn="ctr" rtl="0"/>
          <a:r>
            <a:rPr lang="it-IT" sz="2000" baseline="0" dirty="0" smtClean="0"/>
            <a:t>Bilanciare il carico computazionale tra le due “sale CED” (Catanzaro e Cosenza) decongestionando anche durante i picchi lavorativi la sede principale</a:t>
          </a:r>
          <a:endParaRPr lang="it-IT" sz="2000" b="0" i="0" baseline="0" dirty="0"/>
        </a:p>
      </dgm:t>
    </dgm:pt>
    <dgm:pt modelId="{2F348648-80CB-41FC-AFA9-557D49D861B2}" type="parTrans" cxnId="{37773F92-B591-445F-B095-3C05630DE1FA}">
      <dgm:prSet/>
      <dgm:spPr/>
      <dgm:t>
        <a:bodyPr/>
        <a:lstStyle/>
        <a:p>
          <a:endParaRPr lang="it-IT"/>
        </a:p>
      </dgm:t>
    </dgm:pt>
    <dgm:pt modelId="{AAC434EE-0D25-4EA1-B29A-8DBA926C6984}" type="sibTrans" cxnId="{37773F92-B591-445F-B095-3C05630DE1FA}">
      <dgm:prSet/>
      <dgm:spPr/>
      <dgm:t>
        <a:bodyPr/>
        <a:lstStyle/>
        <a:p>
          <a:endParaRPr lang="it-IT"/>
        </a:p>
      </dgm:t>
    </dgm:pt>
    <dgm:pt modelId="{404CA081-3D19-4844-983F-ECC1E4A93C42}" type="pres">
      <dgm:prSet presAssocID="{64285A89-F94A-42E7-8B93-C6A06656FF49}" presName="linearFlow" presStyleCnt="0">
        <dgm:presLayoutVars>
          <dgm:resizeHandles val="exact"/>
        </dgm:presLayoutVars>
      </dgm:prSet>
      <dgm:spPr/>
      <dgm:t>
        <a:bodyPr/>
        <a:lstStyle/>
        <a:p>
          <a:endParaRPr lang="it-IT"/>
        </a:p>
      </dgm:t>
    </dgm:pt>
    <dgm:pt modelId="{304D69F2-6865-4AB0-87FD-E27DEE84C799}" type="pres">
      <dgm:prSet presAssocID="{0D21357D-10A2-4C4D-B6F9-1C4D7558A134}" presName="node" presStyleLbl="node1" presStyleIdx="0" presStyleCnt="2">
        <dgm:presLayoutVars>
          <dgm:bulletEnabled val="1"/>
        </dgm:presLayoutVars>
      </dgm:prSet>
      <dgm:spPr/>
      <dgm:t>
        <a:bodyPr/>
        <a:lstStyle/>
        <a:p>
          <a:endParaRPr lang="it-IT"/>
        </a:p>
      </dgm:t>
    </dgm:pt>
    <dgm:pt modelId="{D8549D17-EAB4-417C-A427-7CF34C59486B}" type="pres">
      <dgm:prSet presAssocID="{5E4F72DD-6A59-415C-AB12-2FD09B996C82}" presName="sibTrans" presStyleLbl="sibTrans2D1" presStyleIdx="0" presStyleCnt="1"/>
      <dgm:spPr/>
      <dgm:t>
        <a:bodyPr/>
        <a:lstStyle/>
        <a:p>
          <a:endParaRPr lang="it-IT"/>
        </a:p>
      </dgm:t>
    </dgm:pt>
    <dgm:pt modelId="{589A5FD2-9091-4B20-B19D-3686E6063745}" type="pres">
      <dgm:prSet presAssocID="{5E4F72DD-6A59-415C-AB12-2FD09B996C82}" presName="connectorText" presStyleLbl="sibTrans2D1" presStyleIdx="0" presStyleCnt="1"/>
      <dgm:spPr/>
      <dgm:t>
        <a:bodyPr/>
        <a:lstStyle/>
        <a:p>
          <a:endParaRPr lang="it-IT"/>
        </a:p>
      </dgm:t>
    </dgm:pt>
    <dgm:pt modelId="{11C9EE71-36B2-4673-8581-2DE93BD28DA6}" type="pres">
      <dgm:prSet presAssocID="{5187DA38-96B0-4CC1-938F-929499115DA6}" presName="node" presStyleLbl="node1" presStyleIdx="1" presStyleCnt="2">
        <dgm:presLayoutVars>
          <dgm:bulletEnabled val="1"/>
        </dgm:presLayoutVars>
      </dgm:prSet>
      <dgm:spPr/>
      <dgm:t>
        <a:bodyPr/>
        <a:lstStyle/>
        <a:p>
          <a:endParaRPr lang="it-IT"/>
        </a:p>
      </dgm:t>
    </dgm:pt>
  </dgm:ptLst>
  <dgm:cxnLst>
    <dgm:cxn modelId="{F1E0D805-6BC4-43A0-9F17-237B5591E102}" type="presOf" srcId="{5187DA38-96B0-4CC1-938F-929499115DA6}" destId="{11C9EE71-36B2-4673-8581-2DE93BD28DA6}" srcOrd="0" destOrd="0" presId="urn:microsoft.com/office/officeart/2005/8/layout/process2"/>
    <dgm:cxn modelId="{65E06388-994E-415D-92F7-6171A791B3C9}" type="presOf" srcId="{64285A89-F94A-42E7-8B93-C6A06656FF49}" destId="{404CA081-3D19-4844-983F-ECC1E4A93C42}" srcOrd="0" destOrd="0" presId="urn:microsoft.com/office/officeart/2005/8/layout/process2"/>
    <dgm:cxn modelId="{131DEC79-39D9-46C4-8F82-DA263A0D3972}" type="presOf" srcId="{5E4F72DD-6A59-415C-AB12-2FD09B996C82}" destId="{589A5FD2-9091-4B20-B19D-3686E6063745}" srcOrd="1" destOrd="0" presId="urn:microsoft.com/office/officeart/2005/8/layout/process2"/>
    <dgm:cxn modelId="{37773F92-B591-445F-B095-3C05630DE1FA}" srcId="{64285A89-F94A-42E7-8B93-C6A06656FF49}" destId="{5187DA38-96B0-4CC1-938F-929499115DA6}" srcOrd="1" destOrd="0" parTransId="{2F348648-80CB-41FC-AFA9-557D49D861B2}" sibTransId="{AAC434EE-0D25-4EA1-B29A-8DBA926C6984}"/>
    <dgm:cxn modelId="{F8F8E087-B809-4267-B289-DAB6ECD3D361}" type="presOf" srcId="{5E4F72DD-6A59-415C-AB12-2FD09B996C82}" destId="{D8549D17-EAB4-417C-A427-7CF34C59486B}" srcOrd="0" destOrd="0" presId="urn:microsoft.com/office/officeart/2005/8/layout/process2"/>
    <dgm:cxn modelId="{48404591-2995-43BA-A22E-6496230B4C32}" srcId="{64285A89-F94A-42E7-8B93-C6A06656FF49}" destId="{0D21357D-10A2-4C4D-B6F9-1C4D7558A134}" srcOrd="0" destOrd="0" parTransId="{2A16262E-52A6-40B0-9030-DC994FFCF38D}" sibTransId="{5E4F72DD-6A59-415C-AB12-2FD09B996C82}"/>
    <dgm:cxn modelId="{B1150F9C-E690-47B0-895F-1084E279683D}" type="presOf" srcId="{0D21357D-10A2-4C4D-B6F9-1C4D7558A134}" destId="{304D69F2-6865-4AB0-87FD-E27DEE84C799}" srcOrd="0" destOrd="0" presId="urn:microsoft.com/office/officeart/2005/8/layout/process2"/>
    <dgm:cxn modelId="{211BEE8C-34FB-43A4-8EAC-5FF34985383C}" type="presParOf" srcId="{404CA081-3D19-4844-983F-ECC1E4A93C42}" destId="{304D69F2-6865-4AB0-87FD-E27DEE84C799}" srcOrd="0" destOrd="0" presId="urn:microsoft.com/office/officeart/2005/8/layout/process2"/>
    <dgm:cxn modelId="{3A80DEF2-9AB1-4A52-8F3A-B5A9AF654632}" type="presParOf" srcId="{404CA081-3D19-4844-983F-ECC1E4A93C42}" destId="{D8549D17-EAB4-417C-A427-7CF34C59486B}" srcOrd="1" destOrd="0" presId="urn:microsoft.com/office/officeart/2005/8/layout/process2"/>
    <dgm:cxn modelId="{05F5E322-2057-4D28-A091-BA2DCD0F9B7A}" type="presParOf" srcId="{D8549D17-EAB4-417C-A427-7CF34C59486B}" destId="{589A5FD2-9091-4B20-B19D-3686E6063745}" srcOrd="0" destOrd="0" presId="urn:microsoft.com/office/officeart/2005/8/layout/process2"/>
    <dgm:cxn modelId="{8D6167F9-0691-4BE5-8E07-BE3CB69EBB98}" type="presParOf" srcId="{404CA081-3D19-4844-983F-ECC1E4A93C42}" destId="{11C9EE71-36B2-4673-8581-2DE93BD28DA6}"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1B02556-2B1F-4C95-82F1-90E7B240C2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058600F8-4952-4CC8-92A0-AD2AD0942A7B}">
      <dgm:prSet/>
      <dgm:spPr/>
      <dgm:t>
        <a:bodyPr/>
        <a:lstStyle/>
        <a:p>
          <a:pPr rtl="0"/>
          <a:r>
            <a:rPr lang="it-IT" baseline="0" dirty="0" smtClean="0"/>
            <a:t>Le spese dell’Agenzia sono riferibili a tre “missioni” e cinque “programmi” </a:t>
          </a:r>
          <a:endParaRPr lang="it-IT" dirty="0"/>
        </a:p>
      </dgm:t>
    </dgm:pt>
    <dgm:pt modelId="{F0B01098-28DC-465A-9E9F-DDDFDE426BDC}" type="parTrans" cxnId="{13050CAD-FAA1-4F4B-8ADA-0B3851FE8C47}">
      <dgm:prSet/>
      <dgm:spPr/>
      <dgm:t>
        <a:bodyPr/>
        <a:lstStyle/>
        <a:p>
          <a:endParaRPr lang="it-IT"/>
        </a:p>
      </dgm:t>
    </dgm:pt>
    <dgm:pt modelId="{B40BFD40-BC39-4149-9031-9AC0BF09963F}" type="sibTrans" cxnId="{13050CAD-FAA1-4F4B-8ADA-0B3851FE8C47}">
      <dgm:prSet/>
      <dgm:spPr/>
      <dgm:t>
        <a:bodyPr/>
        <a:lstStyle/>
        <a:p>
          <a:endParaRPr lang="it-IT"/>
        </a:p>
      </dgm:t>
    </dgm:pt>
    <dgm:pt modelId="{BE0671E0-AD3B-4504-8699-3ABB9325A899}">
      <dgm:prSet/>
      <dgm:spPr/>
      <dgm:t>
        <a:bodyPr/>
        <a:lstStyle/>
        <a:p>
          <a:pPr rtl="0"/>
          <a:r>
            <a:rPr lang="it-IT" b="1" dirty="0" smtClean="0"/>
            <a:t>MISSIONI</a:t>
          </a:r>
          <a:endParaRPr lang="it-IT" b="1" dirty="0"/>
        </a:p>
      </dgm:t>
    </dgm:pt>
    <dgm:pt modelId="{21D8808D-4CF4-4B7E-92D4-6555B40A1C8E}" type="parTrans" cxnId="{E7D93EAF-FEBC-49CD-8A4D-95D064E4A643}">
      <dgm:prSet/>
      <dgm:spPr/>
      <dgm:t>
        <a:bodyPr/>
        <a:lstStyle/>
        <a:p>
          <a:endParaRPr lang="it-IT"/>
        </a:p>
      </dgm:t>
    </dgm:pt>
    <dgm:pt modelId="{910C1548-721B-41E2-92D6-7618876B423D}" type="sibTrans" cxnId="{E7D93EAF-FEBC-49CD-8A4D-95D064E4A643}">
      <dgm:prSet/>
      <dgm:spPr/>
      <dgm:t>
        <a:bodyPr/>
        <a:lstStyle/>
        <a:p>
          <a:endParaRPr lang="it-IT"/>
        </a:p>
      </dgm:t>
    </dgm:pt>
    <dgm:pt modelId="{7334841D-2303-4735-8603-1CC1D25D979E}">
      <dgm:prSet/>
      <dgm:spPr/>
      <dgm:t>
        <a:bodyPr/>
        <a:lstStyle/>
        <a:p>
          <a:pPr rtl="0"/>
          <a:r>
            <a:rPr lang="it-IT" smtClean="0"/>
            <a:t>Missione: 1: Servizi istituzionali, generali e di gestione</a:t>
          </a:r>
          <a:endParaRPr lang="it-IT"/>
        </a:p>
      </dgm:t>
    </dgm:pt>
    <dgm:pt modelId="{130FD0DA-AB4D-4EB4-9CF5-91266113335A}" type="parTrans" cxnId="{47E07347-03EE-428A-8711-6613283B35D9}">
      <dgm:prSet/>
      <dgm:spPr/>
      <dgm:t>
        <a:bodyPr/>
        <a:lstStyle/>
        <a:p>
          <a:endParaRPr lang="it-IT"/>
        </a:p>
      </dgm:t>
    </dgm:pt>
    <dgm:pt modelId="{C7F23702-6EB1-45A0-9EB6-E8C00712F51F}" type="sibTrans" cxnId="{47E07347-03EE-428A-8711-6613283B35D9}">
      <dgm:prSet/>
      <dgm:spPr/>
      <dgm:t>
        <a:bodyPr/>
        <a:lstStyle/>
        <a:p>
          <a:endParaRPr lang="it-IT"/>
        </a:p>
      </dgm:t>
    </dgm:pt>
    <dgm:pt modelId="{D7BFCA42-FBD7-4A0B-A61D-46446FAAD88C}">
      <dgm:prSet/>
      <dgm:spPr/>
      <dgm:t>
        <a:bodyPr/>
        <a:lstStyle/>
        <a:p>
          <a:pPr rtl="0"/>
          <a:r>
            <a:rPr lang="it-IT" smtClean="0"/>
            <a:t>Missione: 16: Agricoltura, politiche agroalimentari e pesca</a:t>
          </a:r>
          <a:endParaRPr lang="it-IT"/>
        </a:p>
      </dgm:t>
    </dgm:pt>
    <dgm:pt modelId="{41FEDB6D-D43F-44C4-978F-F756F18D5C40}" type="parTrans" cxnId="{E2B597F0-8C0D-4A8F-865D-81B02DF72E61}">
      <dgm:prSet/>
      <dgm:spPr/>
      <dgm:t>
        <a:bodyPr/>
        <a:lstStyle/>
        <a:p>
          <a:endParaRPr lang="it-IT"/>
        </a:p>
      </dgm:t>
    </dgm:pt>
    <dgm:pt modelId="{C302948F-687F-45F2-A8E2-8A5397E26E01}" type="sibTrans" cxnId="{E2B597F0-8C0D-4A8F-865D-81B02DF72E61}">
      <dgm:prSet/>
      <dgm:spPr/>
      <dgm:t>
        <a:bodyPr/>
        <a:lstStyle/>
        <a:p>
          <a:endParaRPr lang="it-IT"/>
        </a:p>
      </dgm:t>
    </dgm:pt>
    <dgm:pt modelId="{CEC1F984-AC86-4D4F-B236-F081F66F992F}">
      <dgm:prSet/>
      <dgm:spPr/>
      <dgm:t>
        <a:bodyPr/>
        <a:lstStyle/>
        <a:p>
          <a:pPr rtl="0"/>
          <a:r>
            <a:rPr lang="it-IT" smtClean="0"/>
            <a:t>Missione: 99: SERVIZI PER CONTO TERZI</a:t>
          </a:r>
          <a:endParaRPr lang="it-IT"/>
        </a:p>
      </dgm:t>
    </dgm:pt>
    <dgm:pt modelId="{E4F62DC8-3CBE-4DB5-A257-305096A20302}" type="parTrans" cxnId="{CE0E1452-3932-4EF5-BFB7-EA9BE3D86150}">
      <dgm:prSet/>
      <dgm:spPr/>
      <dgm:t>
        <a:bodyPr/>
        <a:lstStyle/>
        <a:p>
          <a:endParaRPr lang="it-IT"/>
        </a:p>
      </dgm:t>
    </dgm:pt>
    <dgm:pt modelId="{7BC8783E-10F5-4A45-82D2-3768BEDBA1C1}" type="sibTrans" cxnId="{CE0E1452-3932-4EF5-BFB7-EA9BE3D86150}">
      <dgm:prSet/>
      <dgm:spPr/>
      <dgm:t>
        <a:bodyPr/>
        <a:lstStyle/>
        <a:p>
          <a:endParaRPr lang="it-IT"/>
        </a:p>
      </dgm:t>
    </dgm:pt>
    <dgm:pt modelId="{80F6F3C1-5AF1-4561-A255-9227376F0AB3}">
      <dgm:prSet/>
      <dgm:spPr/>
      <dgm:t>
        <a:bodyPr/>
        <a:lstStyle/>
        <a:p>
          <a:pPr rtl="0"/>
          <a:r>
            <a:rPr lang="it-IT" b="1" dirty="0" smtClean="0"/>
            <a:t>PROGRAMMI </a:t>
          </a:r>
          <a:endParaRPr lang="it-IT" b="1" dirty="0"/>
        </a:p>
      </dgm:t>
    </dgm:pt>
    <dgm:pt modelId="{9B4139D7-3A42-45F5-A4E7-142F43B46912}" type="parTrans" cxnId="{480F23B7-8B3B-46AF-B361-00FF398FA4EB}">
      <dgm:prSet/>
      <dgm:spPr/>
      <dgm:t>
        <a:bodyPr/>
        <a:lstStyle/>
        <a:p>
          <a:endParaRPr lang="it-IT"/>
        </a:p>
      </dgm:t>
    </dgm:pt>
    <dgm:pt modelId="{1F159881-8383-42A9-BC48-005FE36284BC}" type="sibTrans" cxnId="{480F23B7-8B3B-46AF-B361-00FF398FA4EB}">
      <dgm:prSet/>
      <dgm:spPr/>
      <dgm:t>
        <a:bodyPr/>
        <a:lstStyle/>
        <a:p>
          <a:endParaRPr lang="it-IT"/>
        </a:p>
      </dgm:t>
    </dgm:pt>
    <dgm:pt modelId="{B5D82784-D610-418D-87A9-23D28CC426D1}">
      <dgm:prSet/>
      <dgm:spPr/>
      <dgm:t>
        <a:bodyPr/>
        <a:lstStyle/>
        <a:p>
          <a:pPr rtl="0"/>
          <a:r>
            <a:rPr lang="it-IT" smtClean="0"/>
            <a:t>Programma 1.1: Organi istituzionali</a:t>
          </a:r>
          <a:endParaRPr lang="it-IT"/>
        </a:p>
      </dgm:t>
    </dgm:pt>
    <dgm:pt modelId="{0D2D7F88-F640-403F-88F7-3CFDF449F663}" type="parTrans" cxnId="{D63B9615-2159-41D3-9AA6-1EB777108B33}">
      <dgm:prSet/>
      <dgm:spPr/>
      <dgm:t>
        <a:bodyPr/>
        <a:lstStyle/>
        <a:p>
          <a:endParaRPr lang="it-IT"/>
        </a:p>
      </dgm:t>
    </dgm:pt>
    <dgm:pt modelId="{1E4651F8-0807-434D-B030-3A74F8B69F82}" type="sibTrans" cxnId="{D63B9615-2159-41D3-9AA6-1EB777108B33}">
      <dgm:prSet/>
      <dgm:spPr/>
      <dgm:t>
        <a:bodyPr/>
        <a:lstStyle/>
        <a:p>
          <a:endParaRPr lang="it-IT"/>
        </a:p>
      </dgm:t>
    </dgm:pt>
    <dgm:pt modelId="{76B9F26B-7458-46D7-B3FE-959AC79A8F62}">
      <dgm:prSet/>
      <dgm:spPr/>
      <dgm:t>
        <a:bodyPr/>
        <a:lstStyle/>
        <a:p>
          <a:pPr rtl="0"/>
          <a:r>
            <a:rPr lang="it-IT" smtClean="0"/>
            <a:t>Programma 1.2 : Segreteria generale</a:t>
          </a:r>
          <a:endParaRPr lang="it-IT"/>
        </a:p>
      </dgm:t>
    </dgm:pt>
    <dgm:pt modelId="{2EFC69F6-94C4-4981-80CE-9D9992E549B0}" type="parTrans" cxnId="{FE414BF2-6B2C-43E5-B731-05B779480C8E}">
      <dgm:prSet/>
      <dgm:spPr/>
      <dgm:t>
        <a:bodyPr/>
        <a:lstStyle/>
        <a:p>
          <a:endParaRPr lang="it-IT"/>
        </a:p>
      </dgm:t>
    </dgm:pt>
    <dgm:pt modelId="{2E914FEC-DB92-4A82-85EF-443241E70163}" type="sibTrans" cxnId="{FE414BF2-6B2C-43E5-B731-05B779480C8E}">
      <dgm:prSet/>
      <dgm:spPr/>
      <dgm:t>
        <a:bodyPr/>
        <a:lstStyle/>
        <a:p>
          <a:endParaRPr lang="it-IT"/>
        </a:p>
      </dgm:t>
    </dgm:pt>
    <dgm:pt modelId="{DBF8A25F-D6AD-4295-8563-6B1C6A70B7B0}">
      <dgm:prSet/>
      <dgm:spPr/>
      <dgm:t>
        <a:bodyPr/>
        <a:lstStyle/>
        <a:p>
          <a:pPr rtl="0"/>
          <a:r>
            <a:rPr lang="it-IT" smtClean="0"/>
            <a:t>Programma 1.10: Risorse umane</a:t>
          </a:r>
          <a:endParaRPr lang="it-IT"/>
        </a:p>
      </dgm:t>
    </dgm:pt>
    <dgm:pt modelId="{70C6CAFC-B99D-4876-8E70-1B2E61DB6850}" type="parTrans" cxnId="{E5C5CF7B-F13E-4989-8920-806142E6ABD2}">
      <dgm:prSet/>
      <dgm:spPr/>
      <dgm:t>
        <a:bodyPr/>
        <a:lstStyle/>
        <a:p>
          <a:endParaRPr lang="it-IT"/>
        </a:p>
      </dgm:t>
    </dgm:pt>
    <dgm:pt modelId="{23F964B8-FE83-4263-A627-FC375E873D79}" type="sibTrans" cxnId="{E5C5CF7B-F13E-4989-8920-806142E6ABD2}">
      <dgm:prSet/>
      <dgm:spPr/>
      <dgm:t>
        <a:bodyPr/>
        <a:lstStyle/>
        <a:p>
          <a:endParaRPr lang="it-IT"/>
        </a:p>
      </dgm:t>
    </dgm:pt>
    <dgm:pt modelId="{73B02895-2706-47AF-81C3-AA9A92FB3684}">
      <dgm:prSet/>
      <dgm:spPr/>
      <dgm:t>
        <a:bodyPr/>
        <a:lstStyle/>
        <a:p>
          <a:pPr rtl="0"/>
          <a:r>
            <a:rPr lang="it-IT" smtClean="0"/>
            <a:t>Programma 16.1: Sviluppo del settore agricolo e del sistema agroalimentare</a:t>
          </a:r>
          <a:endParaRPr lang="it-IT"/>
        </a:p>
      </dgm:t>
    </dgm:pt>
    <dgm:pt modelId="{B674BD67-E67B-4D9A-A9D8-D48C91015900}" type="parTrans" cxnId="{0D6100AF-60EA-4165-8DDD-F34344B294BA}">
      <dgm:prSet/>
      <dgm:spPr/>
      <dgm:t>
        <a:bodyPr/>
        <a:lstStyle/>
        <a:p>
          <a:endParaRPr lang="it-IT"/>
        </a:p>
      </dgm:t>
    </dgm:pt>
    <dgm:pt modelId="{22F0504B-E6E1-4EA6-9424-630A27EF9DB4}" type="sibTrans" cxnId="{0D6100AF-60EA-4165-8DDD-F34344B294BA}">
      <dgm:prSet/>
      <dgm:spPr/>
      <dgm:t>
        <a:bodyPr/>
        <a:lstStyle/>
        <a:p>
          <a:endParaRPr lang="it-IT"/>
        </a:p>
      </dgm:t>
    </dgm:pt>
    <dgm:pt modelId="{7B62883B-B643-465C-B730-DE1C0C27EC0D}">
      <dgm:prSet/>
      <dgm:spPr/>
      <dgm:t>
        <a:bodyPr/>
        <a:lstStyle/>
        <a:p>
          <a:pPr rtl="0"/>
          <a:r>
            <a:rPr lang="it-IT" smtClean="0"/>
            <a:t>Programma 99.1: Servizi per conto terzi - Partite di giro</a:t>
          </a:r>
          <a:endParaRPr lang="it-IT"/>
        </a:p>
      </dgm:t>
    </dgm:pt>
    <dgm:pt modelId="{51313D10-9D30-4E93-A3BF-3E909F524C1B}" type="parTrans" cxnId="{FDEF1AA2-661D-4906-89E6-15A4C9108D49}">
      <dgm:prSet/>
      <dgm:spPr/>
      <dgm:t>
        <a:bodyPr/>
        <a:lstStyle/>
        <a:p>
          <a:endParaRPr lang="it-IT"/>
        </a:p>
      </dgm:t>
    </dgm:pt>
    <dgm:pt modelId="{59F473EC-3B21-4E28-B079-47252F651BC8}" type="sibTrans" cxnId="{FDEF1AA2-661D-4906-89E6-15A4C9108D49}">
      <dgm:prSet/>
      <dgm:spPr/>
      <dgm:t>
        <a:bodyPr/>
        <a:lstStyle/>
        <a:p>
          <a:endParaRPr lang="it-IT"/>
        </a:p>
      </dgm:t>
    </dgm:pt>
    <dgm:pt modelId="{BF8A043F-71A4-489A-9208-CE07931B9C7F}" type="pres">
      <dgm:prSet presAssocID="{E1B02556-2B1F-4C95-82F1-90E7B240C282}" presName="Name0" presStyleCnt="0">
        <dgm:presLayoutVars>
          <dgm:dir/>
          <dgm:animLvl val="lvl"/>
          <dgm:resizeHandles val="exact"/>
        </dgm:presLayoutVars>
      </dgm:prSet>
      <dgm:spPr/>
      <dgm:t>
        <a:bodyPr/>
        <a:lstStyle/>
        <a:p>
          <a:endParaRPr lang="it-IT"/>
        </a:p>
      </dgm:t>
    </dgm:pt>
    <dgm:pt modelId="{A3A3DF0B-2B6A-49AF-B900-DED41E131176}" type="pres">
      <dgm:prSet presAssocID="{058600F8-4952-4CC8-92A0-AD2AD0942A7B}" presName="linNode" presStyleCnt="0"/>
      <dgm:spPr/>
    </dgm:pt>
    <dgm:pt modelId="{FA3A2BF5-2459-4A07-804F-27E9902C3F6C}" type="pres">
      <dgm:prSet presAssocID="{058600F8-4952-4CC8-92A0-AD2AD0942A7B}" presName="parentText" presStyleLbl="node1" presStyleIdx="0" presStyleCnt="1">
        <dgm:presLayoutVars>
          <dgm:chMax val="1"/>
          <dgm:bulletEnabled val="1"/>
        </dgm:presLayoutVars>
      </dgm:prSet>
      <dgm:spPr/>
      <dgm:t>
        <a:bodyPr/>
        <a:lstStyle/>
        <a:p>
          <a:endParaRPr lang="it-IT"/>
        </a:p>
      </dgm:t>
    </dgm:pt>
    <dgm:pt modelId="{D2559257-7C47-42E6-B4A0-D3383DDF3CB8}" type="pres">
      <dgm:prSet presAssocID="{058600F8-4952-4CC8-92A0-AD2AD0942A7B}" presName="descendantText" presStyleLbl="alignAccFollowNode1" presStyleIdx="0" presStyleCnt="1">
        <dgm:presLayoutVars>
          <dgm:bulletEnabled val="1"/>
        </dgm:presLayoutVars>
      </dgm:prSet>
      <dgm:spPr/>
      <dgm:t>
        <a:bodyPr/>
        <a:lstStyle/>
        <a:p>
          <a:endParaRPr lang="it-IT"/>
        </a:p>
      </dgm:t>
    </dgm:pt>
  </dgm:ptLst>
  <dgm:cxnLst>
    <dgm:cxn modelId="{CE0E1452-3932-4EF5-BFB7-EA9BE3D86150}" srcId="{BE0671E0-AD3B-4504-8699-3ABB9325A899}" destId="{CEC1F984-AC86-4D4F-B236-F081F66F992F}" srcOrd="2" destOrd="0" parTransId="{E4F62DC8-3CBE-4DB5-A257-305096A20302}" sibTransId="{7BC8783E-10F5-4A45-82D2-3768BEDBA1C1}"/>
    <dgm:cxn modelId="{E7D93EAF-FEBC-49CD-8A4D-95D064E4A643}" srcId="{058600F8-4952-4CC8-92A0-AD2AD0942A7B}" destId="{BE0671E0-AD3B-4504-8699-3ABB9325A899}" srcOrd="0" destOrd="0" parTransId="{21D8808D-4CF4-4B7E-92D4-6555B40A1C8E}" sibTransId="{910C1548-721B-41E2-92D6-7618876B423D}"/>
    <dgm:cxn modelId="{207A1A0B-CD02-46F2-A60E-2C86AF6FB476}" type="presOf" srcId="{D7BFCA42-FBD7-4A0B-A61D-46446FAAD88C}" destId="{D2559257-7C47-42E6-B4A0-D3383DDF3CB8}" srcOrd="0" destOrd="2" presId="urn:microsoft.com/office/officeart/2005/8/layout/vList5"/>
    <dgm:cxn modelId="{480F23B7-8B3B-46AF-B361-00FF398FA4EB}" srcId="{058600F8-4952-4CC8-92A0-AD2AD0942A7B}" destId="{80F6F3C1-5AF1-4561-A255-9227376F0AB3}" srcOrd="1" destOrd="0" parTransId="{9B4139D7-3A42-45F5-A4E7-142F43B46912}" sibTransId="{1F159881-8383-42A9-BC48-005FE36284BC}"/>
    <dgm:cxn modelId="{762E3775-D1AC-4B03-9474-3F43606B55F2}" type="presOf" srcId="{80F6F3C1-5AF1-4561-A255-9227376F0AB3}" destId="{D2559257-7C47-42E6-B4A0-D3383DDF3CB8}" srcOrd="0" destOrd="4" presId="urn:microsoft.com/office/officeart/2005/8/layout/vList5"/>
    <dgm:cxn modelId="{64F4E90E-1E39-4DB2-A537-BF18012EEC09}" type="presOf" srcId="{73B02895-2706-47AF-81C3-AA9A92FB3684}" destId="{D2559257-7C47-42E6-B4A0-D3383DDF3CB8}" srcOrd="0" destOrd="8" presId="urn:microsoft.com/office/officeart/2005/8/layout/vList5"/>
    <dgm:cxn modelId="{E86D6CD6-B102-4829-9832-0C655C9EAC5E}" type="presOf" srcId="{7B62883B-B643-465C-B730-DE1C0C27EC0D}" destId="{D2559257-7C47-42E6-B4A0-D3383DDF3CB8}" srcOrd="0" destOrd="9" presId="urn:microsoft.com/office/officeart/2005/8/layout/vList5"/>
    <dgm:cxn modelId="{3CCA9543-3D4D-45C8-9D07-2B31B7763969}" type="presOf" srcId="{B5D82784-D610-418D-87A9-23D28CC426D1}" destId="{D2559257-7C47-42E6-B4A0-D3383DDF3CB8}" srcOrd="0" destOrd="5" presId="urn:microsoft.com/office/officeart/2005/8/layout/vList5"/>
    <dgm:cxn modelId="{E5C5CF7B-F13E-4989-8920-806142E6ABD2}" srcId="{80F6F3C1-5AF1-4561-A255-9227376F0AB3}" destId="{DBF8A25F-D6AD-4295-8563-6B1C6A70B7B0}" srcOrd="2" destOrd="0" parTransId="{70C6CAFC-B99D-4876-8E70-1B2E61DB6850}" sibTransId="{23F964B8-FE83-4263-A627-FC375E873D79}"/>
    <dgm:cxn modelId="{51AA7520-B5F9-4A86-A5CB-CFF85D6712AC}" type="presOf" srcId="{CEC1F984-AC86-4D4F-B236-F081F66F992F}" destId="{D2559257-7C47-42E6-B4A0-D3383DDF3CB8}" srcOrd="0" destOrd="3" presId="urn:microsoft.com/office/officeart/2005/8/layout/vList5"/>
    <dgm:cxn modelId="{FE414BF2-6B2C-43E5-B731-05B779480C8E}" srcId="{80F6F3C1-5AF1-4561-A255-9227376F0AB3}" destId="{76B9F26B-7458-46D7-B3FE-959AC79A8F62}" srcOrd="1" destOrd="0" parTransId="{2EFC69F6-94C4-4981-80CE-9D9992E549B0}" sibTransId="{2E914FEC-DB92-4A82-85EF-443241E70163}"/>
    <dgm:cxn modelId="{13050CAD-FAA1-4F4B-8ADA-0B3851FE8C47}" srcId="{E1B02556-2B1F-4C95-82F1-90E7B240C282}" destId="{058600F8-4952-4CC8-92A0-AD2AD0942A7B}" srcOrd="0" destOrd="0" parTransId="{F0B01098-28DC-465A-9E9F-DDDFDE426BDC}" sibTransId="{B40BFD40-BC39-4149-9031-9AC0BF09963F}"/>
    <dgm:cxn modelId="{47E07347-03EE-428A-8711-6613283B35D9}" srcId="{BE0671E0-AD3B-4504-8699-3ABB9325A899}" destId="{7334841D-2303-4735-8603-1CC1D25D979E}" srcOrd="0" destOrd="0" parTransId="{130FD0DA-AB4D-4EB4-9CF5-91266113335A}" sibTransId="{C7F23702-6EB1-45A0-9EB6-E8C00712F51F}"/>
    <dgm:cxn modelId="{D63B9615-2159-41D3-9AA6-1EB777108B33}" srcId="{80F6F3C1-5AF1-4561-A255-9227376F0AB3}" destId="{B5D82784-D610-418D-87A9-23D28CC426D1}" srcOrd="0" destOrd="0" parTransId="{0D2D7F88-F640-403F-88F7-3CFDF449F663}" sibTransId="{1E4651F8-0807-434D-B030-3A74F8B69F82}"/>
    <dgm:cxn modelId="{D920DA4E-255F-4E26-8B71-0D5E3D04A21B}" type="presOf" srcId="{7334841D-2303-4735-8603-1CC1D25D979E}" destId="{D2559257-7C47-42E6-B4A0-D3383DDF3CB8}" srcOrd="0" destOrd="1" presId="urn:microsoft.com/office/officeart/2005/8/layout/vList5"/>
    <dgm:cxn modelId="{3475C944-B09A-4AE6-B3E3-A8009B8BE1EA}" type="presOf" srcId="{BE0671E0-AD3B-4504-8699-3ABB9325A899}" destId="{D2559257-7C47-42E6-B4A0-D3383DDF3CB8}" srcOrd="0" destOrd="0" presId="urn:microsoft.com/office/officeart/2005/8/layout/vList5"/>
    <dgm:cxn modelId="{0D6100AF-60EA-4165-8DDD-F34344B294BA}" srcId="{80F6F3C1-5AF1-4561-A255-9227376F0AB3}" destId="{73B02895-2706-47AF-81C3-AA9A92FB3684}" srcOrd="3" destOrd="0" parTransId="{B674BD67-E67B-4D9A-A9D8-D48C91015900}" sibTransId="{22F0504B-E6E1-4EA6-9424-630A27EF9DB4}"/>
    <dgm:cxn modelId="{043F67A0-2D08-411C-9D3E-85F3EC1281A5}" type="presOf" srcId="{058600F8-4952-4CC8-92A0-AD2AD0942A7B}" destId="{FA3A2BF5-2459-4A07-804F-27E9902C3F6C}" srcOrd="0" destOrd="0" presId="urn:microsoft.com/office/officeart/2005/8/layout/vList5"/>
    <dgm:cxn modelId="{477CD044-E64F-4FC5-8B0C-E9BE54BF590A}" type="presOf" srcId="{E1B02556-2B1F-4C95-82F1-90E7B240C282}" destId="{BF8A043F-71A4-489A-9208-CE07931B9C7F}" srcOrd="0" destOrd="0" presId="urn:microsoft.com/office/officeart/2005/8/layout/vList5"/>
    <dgm:cxn modelId="{D43448C2-D1E1-472C-8F4F-34E85ACF112F}" type="presOf" srcId="{DBF8A25F-D6AD-4295-8563-6B1C6A70B7B0}" destId="{D2559257-7C47-42E6-B4A0-D3383DDF3CB8}" srcOrd="0" destOrd="7" presId="urn:microsoft.com/office/officeart/2005/8/layout/vList5"/>
    <dgm:cxn modelId="{E2B597F0-8C0D-4A8F-865D-81B02DF72E61}" srcId="{BE0671E0-AD3B-4504-8699-3ABB9325A899}" destId="{D7BFCA42-FBD7-4A0B-A61D-46446FAAD88C}" srcOrd="1" destOrd="0" parTransId="{41FEDB6D-D43F-44C4-978F-F756F18D5C40}" sibTransId="{C302948F-687F-45F2-A8E2-8A5397E26E01}"/>
    <dgm:cxn modelId="{FDEF1AA2-661D-4906-89E6-15A4C9108D49}" srcId="{80F6F3C1-5AF1-4561-A255-9227376F0AB3}" destId="{7B62883B-B643-465C-B730-DE1C0C27EC0D}" srcOrd="4" destOrd="0" parTransId="{51313D10-9D30-4E93-A3BF-3E909F524C1B}" sibTransId="{59F473EC-3B21-4E28-B079-47252F651BC8}"/>
    <dgm:cxn modelId="{3FB10247-E14C-42BB-95C5-D4EFAE3A6D1A}" type="presOf" srcId="{76B9F26B-7458-46D7-B3FE-959AC79A8F62}" destId="{D2559257-7C47-42E6-B4A0-D3383DDF3CB8}" srcOrd="0" destOrd="6" presId="urn:microsoft.com/office/officeart/2005/8/layout/vList5"/>
    <dgm:cxn modelId="{7B396539-45A7-48D2-8065-489976EB1A25}" type="presParOf" srcId="{BF8A043F-71A4-489A-9208-CE07931B9C7F}" destId="{A3A3DF0B-2B6A-49AF-B900-DED41E131176}" srcOrd="0" destOrd="0" presId="urn:microsoft.com/office/officeart/2005/8/layout/vList5"/>
    <dgm:cxn modelId="{1DE62E6C-FECD-43B1-BE57-26BEB419DF25}" type="presParOf" srcId="{A3A3DF0B-2B6A-49AF-B900-DED41E131176}" destId="{FA3A2BF5-2459-4A07-804F-27E9902C3F6C}" srcOrd="0" destOrd="0" presId="urn:microsoft.com/office/officeart/2005/8/layout/vList5"/>
    <dgm:cxn modelId="{505F8C29-0F70-4FEB-82A7-023A72D2BD94}" type="presParOf" srcId="{A3A3DF0B-2B6A-49AF-B900-DED41E131176}" destId="{D2559257-7C47-42E6-B4A0-D3383DDF3CB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8A995-0B59-4A5F-9E13-BA6059E9E859}"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it-IT"/>
        </a:p>
      </dgm:t>
    </dgm:pt>
    <dgm:pt modelId="{99312B19-D610-9841-B8F3-2185AB5BF395}">
      <dgm:prSet/>
      <dgm:spPr/>
      <dgm:t>
        <a:bodyPr/>
        <a:lstStyle/>
        <a:p>
          <a:r>
            <a:rPr lang="it-IT" dirty="0" smtClean="0"/>
            <a:t>Il 2017 è stato contraddistinto soprattutto dalle seguenti tematiche:</a:t>
          </a:r>
          <a:endParaRPr lang="en-US" dirty="0"/>
        </a:p>
      </dgm:t>
    </dgm:pt>
    <dgm:pt modelId="{8428DB1C-69AF-0B45-B32E-438E0816B15B}" type="parTrans" cxnId="{E3C64730-88BE-B947-90F5-986B80062E56}">
      <dgm:prSet/>
      <dgm:spPr/>
      <dgm:t>
        <a:bodyPr/>
        <a:lstStyle/>
        <a:p>
          <a:endParaRPr lang="it-IT"/>
        </a:p>
      </dgm:t>
    </dgm:pt>
    <dgm:pt modelId="{D2B0C5C3-447E-C74E-BDE1-877DB8FEA573}" type="sibTrans" cxnId="{E3C64730-88BE-B947-90F5-986B80062E56}">
      <dgm:prSet/>
      <dgm:spPr/>
      <dgm:t>
        <a:bodyPr/>
        <a:lstStyle/>
        <a:p>
          <a:endParaRPr lang="it-IT"/>
        </a:p>
      </dgm:t>
    </dgm:pt>
    <dgm:pt modelId="{813C176A-E05E-C04D-A495-28F1023028FB}">
      <dgm:prSet/>
      <dgm:spPr/>
      <dgm:t>
        <a:bodyPr/>
        <a:lstStyle/>
        <a:p>
          <a:r>
            <a:rPr lang="it-IT" dirty="0" smtClean="0"/>
            <a:t>L’Agenzia ha dovuto affrontare cinque Audit condotti da 4 quattro interlocutori posti su livelli istituzionali differenti :</a:t>
          </a:r>
          <a:endParaRPr lang="en-US" dirty="0"/>
        </a:p>
      </dgm:t>
    </dgm:pt>
    <dgm:pt modelId="{3F2BD026-DF29-574E-B288-2EDBF190723B}" type="parTrans" cxnId="{D6D80C15-9AF6-BE49-AE5F-AC52791359A5}">
      <dgm:prSet/>
      <dgm:spPr/>
      <dgm:t>
        <a:bodyPr/>
        <a:lstStyle/>
        <a:p>
          <a:endParaRPr lang="it-IT"/>
        </a:p>
      </dgm:t>
    </dgm:pt>
    <dgm:pt modelId="{5BB0F50F-7B47-8C45-B32A-FDF1FC5660A4}" type="sibTrans" cxnId="{D6D80C15-9AF6-BE49-AE5F-AC52791359A5}">
      <dgm:prSet/>
      <dgm:spPr/>
      <dgm:t>
        <a:bodyPr/>
        <a:lstStyle/>
        <a:p>
          <a:endParaRPr lang="it-IT"/>
        </a:p>
      </dgm:t>
    </dgm:pt>
    <dgm:pt modelId="{37571BD5-EC6F-9C48-891B-A26CDE13DDAD}">
      <dgm:prSet/>
      <dgm:spPr/>
      <dgm:t>
        <a:bodyPr/>
        <a:lstStyle/>
        <a:p>
          <a:r>
            <a:rPr lang="it-IT" dirty="0" smtClean="0"/>
            <a:t>Sono, entrati a regime nuovi compiti istituzionali, affidati all’ARCEA con la Delibera della Giunta Regionale n. 432 del 10 Novembre 2016, inerenti l’U.M.A.</a:t>
          </a:r>
          <a:endParaRPr lang="en-US" dirty="0"/>
        </a:p>
      </dgm:t>
    </dgm:pt>
    <dgm:pt modelId="{B0CC56E3-7E8C-8D46-9F57-A45D2A5C6322}" type="parTrans" cxnId="{0DA28263-68BF-B94E-9BC7-1918647901FC}">
      <dgm:prSet/>
      <dgm:spPr/>
      <dgm:t>
        <a:bodyPr/>
        <a:lstStyle/>
        <a:p>
          <a:endParaRPr lang="it-IT"/>
        </a:p>
      </dgm:t>
    </dgm:pt>
    <dgm:pt modelId="{EF44B46C-4FA0-C640-88A2-111E495A1A6C}" type="sibTrans" cxnId="{0DA28263-68BF-B94E-9BC7-1918647901FC}">
      <dgm:prSet/>
      <dgm:spPr/>
      <dgm:t>
        <a:bodyPr/>
        <a:lstStyle/>
        <a:p>
          <a:endParaRPr lang="it-IT"/>
        </a:p>
      </dgm:t>
    </dgm:pt>
    <dgm:pt modelId="{FA68BEF2-48A3-9D4D-A411-D833FB3D1EEF}">
      <dgm:prSet custT="1"/>
      <dgm:spPr/>
      <dgm:t>
        <a:bodyPr/>
        <a:lstStyle/>
        <a:p>
          <a:r>
            <a:rPr lang="en-US" sz="1500" dirty="0" err="1" smtClean="0"/>
            <a:t>L’Organismo</a:t>
          </a:r>
          <a:r>
            <a:rPr lang="en-US" sz="1500" dirty="0" smtClean="0"/>
            <a:t> di </a:t>
          </a:r>
          <a:r>
            <a:rPr lang="en-US" sz="1500" dirty="0" err="1" smtClean="0"/>
            <a:t>Certificazione</a:t>
          </a:r>
          <a:r>
            <a:rPr lang="en-US" sz="1500" dirty="0" smtClean="0"/>
            <a:t> </a:t>
          </a:r>
          <a:r>
            <a:rPr lang="en-US" sz="1500" dirty="0" err="1" smtClean="0"/>
            <a:t>dei</a:t>
          </a:r>
          <a:r>
            <a:rPr lang="en-US" sz="1500" dirty="0" smtClean="0"/>
            <a:t> Conti, </a:t>
          </a:r>
          <a:r>
            <a:rPr lang="en-US" sz="1500" dirty="0" err="1" smtClean="0"/>
            <a:t>il</a:t>
          </a:r>
          <a:r>
            <a:rPr lang="en-US" sz="1500" dirty="0" smtClean="0"/>
            <a:t> MIPAAF, La </a:t>
          </a:r>
          <a:r>
            <a:rPr lang="en-US" sz="1500" dirty="0" err="1" smtClean="0"/>
            <a:t>Commissione</a:t>
          </a:r>
          <a:r>
            <a:rPr lang="en-US" sz="1500" dirty="0" smtClean="0"/>
            <a:t> </a:t>
          </a:r>
          <a:r>
            <a:rPr lang="en-US" sz="1500" dirty="0" err="1" smtClean="0"/>
            <a:t>Europea</a:t>
          </a:r>
          <a:r>
            <a:rPr lang="en-US" sz="1500" dirty="0" smtClean="0"/>
            <a:t>, </a:t>
          </a:r>
          <a:r>
            <a:rPr lang="en-US" sz="1500" dirty="0" err="1" smtClean="0"/>
            <a:t>anche</a:t>
          </a:r>
          <a:r>
            <a:rPr lang="en-US" sz="1500" dirty="0" smtClean="0"/>
            <a:t> </a:t>
          </a:r>
          <a:r>
            <a:rPr lang="en-US" sz="1500" dirty="0" err="1" smtClean="0"/>
            <a:t>tramite</a:t>
          </a:r>
          <a:r>
            <a:rPr lang="en-US" sz="1500" dirty="0" smtClean="0"/>
            <a:t> la </a:t>
          </a:r>
          <a:r>
            <a:rPr lang="en-US" sz="1500" dirty="0" err="1" smtClean="0"/>
            <a:t>società</a:t>
          </a:r>
          <a:r>
            <a:rPr lang="en-US" sz="1500" dirty="0" smtClean="0"/>
            <a:t> Ernst And Young, </a:t>
          </a:r>
          <a:r>
            <a:rPr lang="en-US" sz="1500" dirty="0" err="1" smtClean="0"/>
            <a:t>hanno</a:t>
          </a:r>
          <a:r>
            <a:rPr lang="en-US" sz="1500" dirty="0" smtClean="0"/>
            <a:t> </a:t>
          </a:r>
          <a:r>
            <a:rPr lang="en-US" sz="1500" dirty="0" err="1" smtClean="0"/>
            <a:t>condotto</a:t>
          </a:r>
          <a:r>
            <a:rPr lang="en-US" sz="1500" dirty="0" smtClean="0"/>
            <a:t> 5 Audit </a:t>
          </a:r>
          <a:r>
            <a:rPr lang="en-US" sz="1500" dirty="0" err="1" smtClean="0"/>
            <a:t>inerenti</a:t>
          </a:r>
          <a:r>
            <a:rPr lang="en-US" sz="1500" dirty="0" smtClean="0"/>
            <a:t> </a:t>
          </a:r>
          <a:r>
            <a:rPr lang="en-US" sz="1500" dirty="0" err="1" smtClean="0"/>
            <a:t>i</a:t>
          </a:r>
          <a:r>
            <a:rPr lang="en-US" sz="1500" dirty="0" smtClean="0"/>
            <a:t> </a:t>
          </a:r>
          <a:r>
            <a:rPr lang="en-US" sz="1500" dirty="0" err="1" smtClean="0"/>
            <a:t>criteri</a:t>
          </a:r>
          <a:r>
            <a:rPr lang="en-US" sz="1500" dirty="0" smtClean="0"/>
            <a:t> di </a:t>
          </a:r>
          <a:r>
            <a:rPr lang="en-US" sz="1500" dirty="0" err="1" smtClean="0"/>
            <a:t>riconoscimento</a:t>
          </a:r>
          <a:r>
            <a:rPr lang="en-US" sz="1500" dirty="0" smtClean="0"/>
            <a:t>, le </a:t>
          </a:r>
          <a:r>
            <a:rPr lang="en-US" sz="1500" dirty="0" err="1" smtClean="0"/>
            <a:t>attività</a:t>
          </a:r>
          <a:r>
            <a:rPr lang="en-US" sz="1500" dirty="0" smtClean="0"/>
            <a:t> “core” </a:t>
          </a:r>
          <a:r>
            <a:rPr lang="en-US" sz="1500" dirty="0" err="1" smtClean="0"/>
            <a:t>dell’ARCEA</a:t>
          </a:r>
          <a:r>
            <a:rPr lang="en-US" sz="1500" dirty="0" smtClean="0"/>
            <a:t> e la </a:t>
          </a:r>
          <a:r>
            <a:rPr lang="en-US" sz="1500" dirty="0" err="1" smtClean="0"/>
            <a:t>Sicurezza</a:t>
          </a:r>
          <a:r>
            <a:rPr lang="en-US" sz="1500" dirty="0" smtClean="0"/>
            <a:t> </a:t>
          </a:r>
          <a:r>
            <a:rPr lang="en-US" sz="1500" dirty="0" err="1" smtClean="0"/>
            <a:t>delle</a:t>
          </a:r>
          <a:r>
            <a:rPr lang="en-US" sz="1500" dirty="0" smtClean="0"/>
            <a:t> </a:t>
          </a:r>
          <a:r>
            <a:rPr lang="en-US" sz="1500" dirty="0" err="1" smtClean="0"/>
            <a:t>Informazioni</a:t>
          </a:r>
          <a:r>
            <a:rPr lang="en-US" sz="1500" dirty="0" smtClean="0"/>
            <a:t>. </a:t>
          </a:r>
          <a:r>
            <a:rPr lang="en-US" sz="1500" dirty="0" err="1" smtClean="0"/>
            <a:t>Ciò</a:t>
          </a:r>
          <a:r>
            <a:rPr lang="en-US" sz="1500" dirty="0" smtClean="0"/>
            <a:t> ha </a:t>
          </a:r>
          <a:r>
            <a:rPr lang="en-US" sz="1500" dirty="0" err="1" smtClean="0"/>
            <a:t>determinato</a:t>
          </a:r>
          <a:r>
            <a:rPr lang="en-US" sz="1500" dirty="0" smtClean="0"/>
            <a:t> </a:t>
          </a:r>
          <a:r>
            <a:rPr lang="en-US" sz="1500" dirty="0" err="1" smtClean="0"/>
            <a:t>uno</a:t>
          </a:r>
          <a:r>
            <a:rPr lang="en-US" sz="1500" dirty="0" smtClean="0"/>
            <a:t> </a:t>
          </a:r>
          <a:r>
            <a:rPr lang="en-US" sz="1500" dirty="0" err="1" smtClean="0"/>
            <a:t>sforzo</a:t>
          </a:r>
          <a:r>
            <a:rPr lang="en-US" sz="1500" dirty="0" smtClean="0"/>
            <a:t> a </a:t>
          </a:r>
          <a:r>
            <a:rPr lang="en-US" sz="1500" dirty="0" err="1" smtClean="0"/>
            <a:t>tutti</a:t>
          </a:r>
          <a:r>
            <a:rPr lang="en-US" sz="1500" dirty="0" smtClean="0"/>
            <a:t> </a:t>
          </a:r>
          <a:r>
            <a:rPr lang="en-US" sz="1500" dirty="0" err="1" smtClean="0"/>
            <a:t>i</a:t>
          </a:r>
          <a:r>
            <a:rPr lang="en-US" sz="1500" dirty="0" smtClean="0"/>
            <a:t> </a:t>
          </a:r>
          <a:r>
            <a:rPr lang="en-US" sz="1500" dirty="0" err="1" smtClean="0"/>
            <a:t>livelli</a:t>
          </a:r>
          <a:r>
            <a:rPr lang="en-US" sz="1500" dirty="0" smtClean="0"/>
            <a:t> </a:t>
          </a:r>
          <a:r>
            <a:rPr lang="en-US" sz="1500" dirty="0" err="1" smtClean="0"/>
            <a:t>dell’Agenzia</a:t>
          </a:r>
          <a:r>
            <a:rPr lang="en-US" sz="1500" dirty="0" smtClean="0"/>
            <a:t> ma </a:t>
          </a:r>
          <a:r>
            <a:rPr lang="en-US" sz="1500" dirty="0" err="1" smtClean="0"/>
            <a:t>anche</a:t>
          </a:r>
          <a:r>
            <a:rPr lang="en-US" sz="1500" dirty="0" smtClean="0"/>
            <a:t> </a:t>
          </a:r>
          <a:r>
            <a:rPr lang="en-US" sz="1500" dirty="0" err="1" smtClean="0"/>
            <a:t>una</a:t>
          </a:r>
          <a:r>
            <a:rPr lang="en-US" sz="1500" dirty="0" smtClean="0"/>
            <a:t> </a:t>
          </a:r>
          <a:r>
            <a:rPr lang="en-US" sz="1500" dirty="0" err="1" smtClean="0"/>
            <a:t>rivistazione</a:t>
          </a:r>
          <a:r>
            <a:rPr lang="en-US" sz="1500" dirty="0" smtClean="0"/>
            <a:t> </a:t>
          </a:r>
          <a:r>
            <a:rPr lang="en-US" sz="1500" dirty="0" err="1" smtClean="0"/>
            <a:t>delle</a:t>
          </a:r>
          <a:r>
            <a:rPr lang="en-US" sz="1500" dirty="0" smtClean="0"/>
            <a:t> procedure interne</a:t>
          </a:r>
          <a:endParaRPr lang="en-US" sz="1500" dirty="0"/>
        </a:p>
      </dgm:t>
    </dgm:pt>
    <dgm:pt modelId="{C5DC7BAB-5971-7743-846D-0EA1AD626AE3}" type="parTrans" cxnId="{3F4A2AE7-B9A4-2544-B37D-FADAA7AC3BD9}">
      <dgm:prSet/>
      <dgm:spPr/>
      <dgm:t>
        <a:bodyPr/>
        <a:lstStyle/>
        <a:p>
          <a:endParaRPr lang="it-IT"/>
        </a:p>
      </dgm:t>
    </dgm:pt>
    <dgm:pt modelId="{92C60414-DB32-4A4F-B9D8-347E8AE3ADD0}" type="sibTrans" cxnId="{3F4A2AE7-B9A4-2544-B37D-FADAA7AC3BD9}">
      <dgm:prSet/>
      <dgm:spPr/>
      <dgm:t>
        <a:bodyPr/>
        <a:lstStyle/>
        <a:p>
          <a:endParaRPr lang="it-IT"/>
        </a:p>
      </dgm:t>
    </dgm:pt>
    <dgm:pt modelId="{1C472AF9-CACF-1748-AC49-2CA90212A424}">
      <dgm:prSet/>
      <dgm:spPr/>
      <dgm:t>
        <a:bodyPr/>
        <a:lstStyle/>
        <a:p>
          <a:r>
            <a:rPr lang="it-IT" dirty="0" smtClean="0"/>
            <a:t>L’ Agenzia ha predisposto e messo in esercizio le procedure informatizzate di predisposizione invio elettronico delle Domande UMA </a:t>
          </a:r>
          <a:endParaRPr lang="en-US" dirty="0"/>
        </a:p>
      </dgm:t>
    </dgm:pt>
    <dgm:pt modelId="{11F53370-B77D-434D-8C29-38F293461B39}" type="parTrans" cxnId="{D1890F01-171D-1F4B-9C3C-65CC3D581663}">
      <dgm:prSet/>
      <dgm:spPr/>
      <dgm:t>
        <a:bodyPr/>
        <a:lstStyle/>
        <a:p>
          <a:endParaRPr lang="it-IT"/>
        </a:p>
      </dgm:t>
    </dgm:pt>
    <dgm:pt modelId="{AA97A9A7-64CC-8B4C-9483-EBEE5ED4473F}" type="sibTrans" cxnId="{D1890F01-171D-1F4B-9C3C-65CC3D581663}">
      <dgm:prSet/>
      <dgm:spPr/>
      <dgm:t>
        <a:bodyPr/>
        <a:lstStyle/>
        <a:p>
          <a:endParaRPr lang="it-IT"/>
        </a:p>
      </dgm:t>
    </dgm:pt>
    <dgm:pt modelId="{6CA5D512-73B7-2847-A6A0-424A59A5C5D2}" type="pres">
      <dgm:prSet presAssocID="{FDA8A995-0B59-4A5F-9E13-BA6059E9E859}" presName="vert0" presStyleCnt="0">
        <dgm:presLayoutVars>
          <dgm:dir/>
          <dgm:animOne val="branch"/>
          <dgm:animLvl val="lvl"/>
        </dgm:presLayoutVars>
      </dgm:prSet>
      <dgm:spPr/>
      <dgm:t>
        <a:bodyPr/>
        <a:lstStyle/>
        <a:p>
          <a:endParaRPr lang="it-IT"/>
        </a:p>
      </dgm:t>
    </dgm:pt>
    <dgm:pt modelId="{210282C9-6D4F-9C48-B4ED-A9B82B610547}" type="pres">
      <dgm:prSet presAssocID="{99312B19-D610-9841-B8F3-2185AB5BF395}" presName="thickLine" presStyleLbl="alignNode1" presStyleIdx="0" presStyleCnt="1"/>
      <dgm:spPr/>
    </dgm:pt>
    <dgm:pt modelId="{82BA88D9-45C0-F54A-9176-4C1EA77CBA32}" type="pres">
      <dgm:prSet presAssocID="{99312B19-D610-9841-B8F3-2185AB5BF395}" presName="horz1" presStyleCnt="0"/>
      <dgm:spPr/>
    </dgm:pt>
    <dgm:pt modelId="{D6C2C5C6-BBCA-794C-82B2-300ECC7AEC7D}" type="pres">
      <dgm:prSet presAssocID="{99312B19-D610-9841-B8F3-2185AB5BF395}" presName="tx1" presStyleLbl="revTx" presStyleIdx="0" presStyleCnt="5"/>
      <dgm:spPr/>
      <dgm:t>
        <a:bodyPr/>
        <a:lstStyle/>
        <a:p>
          <a:endParaRPr lang="it-IT"/>
        </a:p>
      </dgm:t>
    </dgm:pt>
    <dgm:pt modelId="{8DC9E3D9-1CFD-1443-A3CA-F0487FA17814}" type="pres">
      <dgm:prSet presAssocID="{99312B19-D610-9841-B8F3-2185AB5BF395}" presName="vert1" presStyleCnt="0"/>
      <dgm:spPr/>
    </dgm:pt>
    <dgm:pt modelId="{A1267393-6C74-424F-804E-272AFD536DB8}" type="pres">
      <dgm:prSet presAssocID="{813C176A-E05E-C04D-A495-28F1023028FB}" presName="vertSpace2a" presStyleCnt="0"/>
      <dgm:spPr/>
    </dgm:pt>
    <dgm:pt modelId="{6A3BA311-A826-394F-9379-09126E4A39C6}" type="pres">
      <dgm:prSet presAssocID="{813C176A-E05E-C04D-A495-28F1023028FB}" presName="horz2" presStyleCnt="0"/>
      <dgm:spPr/>
    </dgm:pt>
    <dgm:pt modelId="{3E5BEC75-F224-BC4A-BB0F-DF433842935A}" type="pres">
      <dgm:prSet presAssocID="{813C176A-E05E-C04D-A495-28F1023028FB}" presName="horzSpace2" presStyleCnt="0"/>
      <dgm:spPr/>
    </dgm:pt>
    <dgm:pt modelId="{F4122962-1EC0-3741-80C0-87A5C189D213}" type="pres">
      <dgm:prSet presAssocID="{813C176A-E05E-C04D-A495-28F1023028FB}" presName="tx2" presStyleLbl="revTx" presStyleIdx="1" presStyleCnt="5"/>
      <dgm:spPr/>
      <dgm:t>
        <a:bodyPr/>
        <a:lstStyle/>
        <a:p>
          <a:endParaRPr lang="it-IT"/>
        </a:p>
      </dgm:t>
    </dgm:pt>
    <dgm:pt modelId="{C65928F2-889D-A348-BBE1-52B706A19C09}" type="pres">
      <dgm:prSet presAssocID="{813C176A-E05E-C04D-A495-28F1023028FB}" presName="vert2" presStyleCnt="0"/>
      <dgm:spPr/>
    </dgm:pt>
    <dgm:pt modelId="{3A57FFF0-5CB8-D34C-AD46-9607EEE66405}" type="pres">
      <dgm:prSet presAssocID="{FA68BEF2-48A3-9D4D-A411-D833FB3D1EEF}" presName="horz3" presStyleCnt="0"/>
      <dgm:spPr/>
    </dgm:pt>
    <dgm:pt modelId="{E4351CA7-7B96-604B-A717-B9015D0539FB}" type="pres">
      <dgm:prSet presAssocID="{FA68BEF2-48A3-9D4D-A411-D833FB3D1EEF}" presName="horzSpace3" presStyleCnt="0"/>
      <dgm:spPr/>
    </dgm:pt>
    <dgm:pt modelId="{D1B45537-8278-C14F-9580-26C56D1AF514}" type="pres">
      <dgm:prSet presAssocID="{FA68BEF2-48A3-9D4D-A411-D833FB3D1EEF}" presName="tx3" presStyleLbl="revTx" presStyleIdx="2" presStyleCnt="5"/>
      <dgm:spPr/>
      <dgm:t>
        <a:bodyPr/>
        <a:lstStyle/>
        <a:p>
          <a:endParaRPr lang="it-IT"/>
        </a:p>
      </dgm:t>
    </dgm:pt>
    <dgm:pt modelId="{13AAB4A7-263D-5F42-841C-AD928FDA55FC}" type="pres">
      <dgm:prSet presAssocID="{FA68BEF2-48A3-9D4D-A411-D833FB3D1EEF}" presName="vert3" presStyleCnt="0"/>
      <dgm:spPr/>
    </dgm:pt>
    <dgm:pt modelId="{A6E53CB0-29FA-F243-8F97-63E05EA0D9A3}" type="pres">
      <dgm:prSet presAssocID="{813C176A-E05E-C04D-A495-28F1023028FB}" presName="thinLine2b" presStyleLbl="callout" presStyleIdx="0" presStyleCnt="2"/>
      <dgm:spPr/>
    </dgm:pt>
    <dgm:pt modelId="{FAFC2CA7-3F4D-C348-BD21-4836DEB4BBC3}" type="pres">
      <dgm:prSet presAssocID="{813C176A-E05E-C04D-A495-28F1023028FB}" presName="vertSpace2b" presStyleCnt="0"/>
      <dgm:spPr/>
    </dgm:pt>
    <dgm:pt modelId="{B65630BF-5FB0-554A-9945-689D31BE3965}" type="pres">
      <dgm:prSet presAssocID="{37571BD5-EC6F-9C48-891B-A26CDE13DDAD}" presName="horz2" presStyleCnt="0"/>
      <dgm:spPr/>
    </dgm:pt>
    <dgm:pt modelId="{7E53684D-AB8F-8A48-9D73-6FA2B30B92D0}" type="pres">
      <dgm:prSet presAssocID="{37571BD5-EC6F-9C48-891B-A26CDE13DDAD}" presName="horzSpace2" presStyleCnt="0"/>
      <dgm:spPr/>
    </dgm:pt>
    <dgm:pt modelId="{144E27FC-8D7D-DA49-AC16-2114F49979E9}" type="pres">
      <dgm:prSet presAssocID="{37571BD5-EC6F-9C48-891B-A26CDE13DDAD}" presName="tx2" presStyleLbl="revTx" presStyleIdx="3" presStyleCnt="5"/>
      <dgm:spPr/>
      <dgm:t>
        <a:bodyPr/>
        <a:lstStyle/>
        <a:p>
          <a:endParaRPr lang="it-IT"/>
        </a:p>
      </dgm:t>
    </dgm:pt>
    <dgm:pt modelId="{92F42990-CBFD-0040-9941-DEE13909FE01}" type="pres">
      <dgm:prSet presAssocID="{37571BD5-EC6F-9C48-891B-A26CDE13DDAD}" presName="vert2" presStyleCnt="0"/>
      <dgm:spPr/>
    </dgm:pt>
    <dgm:pt modelId="{15ABBA22-53F9-8C49-B235-19B6D46AC824}" type="pres">
      <dgm:prSet presAssocID="{1C472AF9-CACF-1748-AC49-2CA90212A424}" presName="horz3" presStyleCnt="0"/>
      <dgm:spPr/>
    </dgm:pt>
    <dgm:pt modelId="{5DEB3D82-A733-1A4B-B46E-01CCEBDB0BC1}" type="pres">
      <dgm:prSet presAssocID="{1C472AF9-CACF-1748-AC49-2CA90212A424}" presName="horzSpace3" presStyleCnt="0"/>
      <dgm:spPr/>
    </dgm:pt>
    <dgm:pt modelId="{4FAB36CA-4F77-564D-BEB7-9EF03983ACDA}" type="pres">
      <dgm:prSet presAssocID="{1C472AF9-CACF-1748-AC49-2CA90212A424}" presName="tx3" presStyleLbl="revTx" presStyleIdx="4" presStyleCnt="5"/>
      <dgm:spPr/>
      <dgm:t>
        <a:bodyPr/>
        <a:lstStyle/>
        <a:p>
          <a:endParaRPr lang="it-IT"/>
        </a:p>
      </dgm:t>
    </dgm:pt>
    <dgm:pt modelId="{1EFDC592-89B9-F34B-A045-35132B1FC784}" type="pres">
      <dgm:prSet presAssocID="{1C472AF9-CACF-1748-AC49-2CA90212A424}" presName="vert3" presStyleCnt="0"/>
      <dgm:spPr/>
    </dgm:pt>
    <dgm:pt modelId="{70455242-B9BD-0544-84AE-A098783A1717}" type="pres">
      <dgm:prSet presAssocID="{37571BD5-EC6F-9C48-891B-A26CDE13DDAD}" presName="thinLine2b" presStyleLbl="callout" presStyleIdx="1" presStyleCnt="2"/>
      <dgm:spPr/>
    </dgm:pt>
    <dgm:pt modelId="{3642D02D-3B80-804D-B877-D19412086C78}" type="pres">
      <dgm:prSet presAssocID="{37571BD5-EC6F-9C48-891B-A26CDE13DDAD}" presName="vertSpace2b" presStyleCnt="0"/>
      <dgm:spPr/>
    </dgm:pt>
  </dgm:ptLst>
  <dgm:cxnLst>
    <dgm:cxn modelId="{E3C64730-88BE-B947-90F5-986B80062E56}" srcId="{FDA8A995-0B59-4A5F-9E13-BA6059E9E859}" destId="{99312B19-D610-9841-B8F3-2185AB5BF395}" srcOrd="0" destOrd="0" parTransId="{8428DB1C-69AF-0B45-B32E-438E0816B15B}" sibTransId="{D2B0C5C3-447E-C74E-BDE1-877DB8FEA573}"/>
    <dgm:cxn modelId="{D1890F01-171D-1F4B-9C3C-65CC3D581663}" srcId="{37571BD5-EC6F-9C48-891B-A26CDE13DDAD}" destId="{1C472AF9-CACF-1748-AC49-2CA90212A424}" srcOrd="0" destOrd="0" parTransId="{11F53370-B77D-434D-8C29-38F293461B39}" sibTransId="{AA97A9A7-64CC-8B4C-9483-EBEE5ED4473F}"/>
    <dgm:cxn modelId="{D6D80C15-9AF6-BE49-AE5F-AC52791359A5}" srcId="{99312B19-D610-9841-B8F3-2185AB5BF395}" destId="{813C176A-E05E-C04D-A495-28F1023028FB}" srcOrd="0" destOrd="0" parTransId="{3F2BD026-DF29-574E-B288-2EDBF190723B}" sibTransId="{5BB0F50F-7B47-8C45-B32A-FDF1FC5660A4}"/>
    <dgm:cxn modelId="{9FE761FA-6B57-CD45-A743-FF801C089367}" type="presOf" srcId="{FA68BEF2-48A3-9D4D-A411-D833FB3D1EEF}" destId="{D1B45537-8278-C14F-9580-26C56D1AF514}" srcOrd="0" destOrd="0" presId="urn:microsoft.com/office/officeart/2008/layout/LinedList"/>
    <dgm:cxn modelId="{686E084C-530A-E84F-BE8A-B0D86FD6AE28}" type="presOf" srcId="{1C472AF9-CACF-1748-AC49-2CA90212A424}" destId="{4FAB36CA-4F77-564D-BEB7-9EF03983ACDA}" srcOrd="0" destOrd="0" presId="urn:microsoft.com/office/officeart/2008/layout/LinedList"/>
    <dgm:cxn modelId="{F638FAC2-3472-F44E-A46D-DF8C5439CE11}" type="presOf" srcId="{813C176A-E05E-C04D-A495-28F1023028FB}" destId="{F4122962-1EC0-3741-80C0-87A5C189D213}" srcOrd="0" destOrd="0" presId="urn:microsoft.com/office/officeart/2008/layout/LinedList"/>
    <dgm:cxn modelId="{59AEAE7F-1BE4-E447-9345-F9314063CC00}" type="presOf" srcId="{FDA8A995-0B59-4A5F-9E13-BA6059E9E859}" destId="{6CA5D512-73B7-2847-A6A0-424A59A5C5D2}" srcOrd="0" destOrd="0" presId="urn:microsoft.com/office/officeart/2008/layout/LinedList"/>
    <dgm:cxn modelId="{3F4A2AE7-B9A4-2544-B37D-FADAA7AC3BD9}" srcId="{813C176A-E05E-C04D-A495-28F1023028FB}" destId="{FA68BEF2-48A3-9D4D-A411-D833FB3D1EEF}" srcOrd="0" destOrd="0" parTransId="{C5DC7BAB-5971-7743-846D-0EA1AD626AE3}" sibTransId="{92C60414-DB32-4A4F-B9D8-347E8AE3ADD0}"/>
    <dgm:cxn modelId="{16F7626F-2587-DC49-9A95-C4ED916D4670}" type="presOf" srcId="{37571BD5-EC6F-9C48-891B-A26CDE13DDAD}" destId="{144E27FC-8D7D-DA49-AC16-2114F49979E9}" srcOrd="0" destOrd="0" presId="urn:microsoft.com/office/officeart/2008/layout/LinedList"/>
    <dgm:cxn modelId="{0DA28263-68BF-B94E-9BC7-1918647901FC}" srcId="{99312B19-D610-9841-B8F3-2185AB5BF395}" destId="{37571BD5-EC6F-9C48-891B-A26CDE13DDAD}" srcOrd="1" destOrd="0" parTransId="{B0CC56E3-7E8C-8D46-9F57-A45D2A5C6322}" sibTransId="{EF44B46C-4FA0-C640-88A2-111E495A1A6C}"/>
    <dgm:cxn modelId="{A5ABFC96-D29C-A74A-BE05-C5CF6B189AEF}" type="presOf" srcId="{99312B19-D610-9841-B8F3-2185AB5BF395}" destId="{D6C2C5C6-BBCA-794C-82B2-300ECC7AEC7D}" srcOrd="0" destOrd="0" presId="urn:microsoft.com/office/officeart/2008/layout/LinedList"/>
    <dgm:cxn modelId="{7D0E7780-B981-B445-A069-838CCC6707A2}" type="presParOf" srcId="{6CA5D512-73B7-2847-A6A0-424A59A5C5D2}" destId="{210282C9-6D4F-9C48-B4ED-A9B82B610547}" srcOrd="0" destOrd="0" presId="urn:microsoft.com/office/officeart/2008/layout/LinedList"/>
    <dgm:cxn modelId="{A1FE380F-0BDF-B444-A72C-13E5EC1C5B21}" type="presParOf" srcId="{6CA5D512-73B7-2847-A6A0-424A59A5C5D2}" destId="{82BA88D9-45C0-F54A-9176-4C1EA77CBA32}" srcOrd="1" destOrd="0" presId="urn:microsoft.com/office/officeart/2008/layout/LinedList"/>
    <dgm:cxn modelId="{2EA982C1-22DB-1F45-8799-AE399A704091}" type="presParOf" srcId="{82BA88D9-45C0-F54A-9176-4C1EA77CBA32}" destId="{D6C2C5C6-BBCA-794C-82B2-300ECC7AEC7D}" srcOrd="0" destOrd="0" presId="urn:microsoft.com/office/officeart/2008/layout/LinedList"/>
    <dgm:cxn modelId="{DF4931CE-1BB3-1944-AEA6-47505A38644C}" type="presParOf" srcId="{82BA88D9-45C0-F54A-9176-4C1EA77CBA32}" destId="{8DC9E3D9-1CFD-1443-A3CA-F0487FA17814}" srcOrd="1" destOrd="0" presId="urn:microsoft.com/office/officeart/2008/layout/LinedList"/>
    <dgm:cxn modelId="{123B9ADB-4275-8048-954C-89257219EDBD}" type="presParOf" srcId="{8DC9E3D9-1CFD-1443-A3CA-F0487FA17814}" destId="{A1267393-6C74-424F-804E-272AFD536DB8}" srcOrd="0" destOrd="0" presId="urn:microsoft.com/office/officeart/2008/layout/LinedList"/>
    <dgm:cxn modelId="{0C83489D-4A50-CB4D-9C14-E792AE07026C}" type="presParOf" srcId="{8DC9E3D9-1CFD-1443-A3CA-F0487FA17814}" destId="{6A3BA311-A826-394F-9379-09126E4A39C6}" srcOrd="1" destOrd="0" presId="urn:microsoft.com/office/officeart/2008/layout/LinedList"/>
    <dgm:cxn modelId="{E282A901-CAE8-2545-B97E-AFCB2564E640}" type="presParOf" srcId="{6A3BA311-A826-394F-9379-09126E4A39C6}" destId="{3E5BEC75-F224-BC4A-BB0F-DF433842935A}" srcOrd="0" destOrd="0" presId="urn:microsoft.com/office/officeart/2008/layout/LinedList"/>
    <dgm:cxn modelId="{E5B76823-DA64-774F-887A-A14B81F003EA}" type="presParOf" srcId="{6A3BA311-A826-394F-9379-09126E4A39C6}" destId="{F4122962-1EC0-3741-80C0-87A5C189D213}" srcOrd="1" destOrd="0" presId="urn:microsoft.com/office/officeart/2008/layout/LinedList"/>
    <dgm:cxn modelId="{2897B935-D1AE-3940-AECB-6CEEDD8B87B2}" type="presParOf" srcId="{6A3BA311-A826-394F-9379-09126E4A39C6}" destId="{C65928F2-889D-A348-BBE1-52B706A19C09}" srcOrd="2" destOrd="0" presId="urn:microsoft.com/office/officeart/2008/layout/LinedList"/>
    <dgm:cxn modelId="{CBD01AAD-C88F-444A-BB94-CCDDB0635AFD}" type="presParOf" srcId="{C65928F2-889D-A348-BBE1-52B706A19C09}" destId="{3A57FFF0-5CB8-D34C-AD46-9607EEE66405}" srcOrd="0" destOrd="0" presId="urn:microsoft.com/office/officeart/2008/layout/LinedList"/>
    <dgm:cxn modelId="{C6243121-A81A-F945-82F0-A9860CF8B67C}" type="presParOf" srcId="{3A57FFF0-5CB8-D34C-AD46-9607EEE66405}" destId="{E4351CA7-7B96-604B-A717-B9015D0539FB}" srcOrd="0" destOrd="0" presId="urn:microsoft.com/office/officeart/2008/layout/LinedList"/>
    <dgm:cxn modelId="{A0D5C338-5201-884D-968C-C8C465AA04E4}" type="presParOf" srcId="{3A57FFF0-5CB8-D34C-AD46-9607EEE66405}" destId="{D1B45537-8278-C14F-9580-26C56D1AF514}" srcOrd="1" destOrd="0" presId="urn:microsoft.com/office/officeart/2008/layout/LinedList"/>
    <dgm:cxn modelId="{8FD2A185-522B-1F48-953C-B2AFA92D1B63}" type="presParOf" srcId="{3A57FFF0-5CB8-D34C-AD46-9607EEE66405}" destId="{13AAB4A7-263D-5F42-841C-AD928FDA55FC}" srcOrd="2" destOrd="0" presId="urn:microsoft.com/office/officeart/2008/layout/LinedList"/>
    <dgm:cxn modelId="{20EC5AA6-F08F-5149-9FC0-B77370F995B0}" type="presParOf" srcId="{8DC9E3D9-1CFD-1443-A3CA-F0487FA17814}" destId="{A6E53CB0-29FA-F243-8F97-63E05EA0D9A3}" srcOrd="2" destOrd="0" presId="urn:microsoft.com/office/officeart/2008/layout/LinedList"/>
    <dgm:cxn modelId="{C8E381E3-08E3-204D-987F-0A7CA7E7EFCA}" type="presParOf" srcId="{8DC9E3D9-1CFD-1443-A3CA-F0487FA17814}" destId="{FAFC2CA7-3F4D-C348-BD21-4836DEB4BBC3}" srcOrd="3" destOrd="0" presId="urn:microsoft.com/office/officeart/2008/layout/LinedList"/>
    <dgm:cxn modelId="{316B527C-65CA-2042-A2BF-6B96F15F2945}" type="presParOf" srcId="{8DC9E3D9-1CFD-1443-A3CA-F0487FA17814}" destId="{B65630BF-5FB0-554A-9945-689D31BE3965}" srcOrd="4" destOrd="0" presId="urn:microsoft.com/office/officeart/2008/layout/LinedList"/>
    <dgm:cxn modelId="{00A0A043-FBBB-FC41-BC47-49646779EB57}" type="presParOf" srcId="{B65630BF-5FB0-554A-9945-689D31BE3965}" destId="{7E53684D-AB8F-8A48-9D73-6FA2B30B92D0}" srcOrd="0" destOrd="0" presId="urn:microsoft.com/office/officeart/2008/layout/LinedList"/>
    <dgm:cxn modelId="{11684557-1C60-EE46-A801-194CC1D110C1}" type="presParOf" srcId="{B65630BF-5FB0-554A-9945-689D31BE3965}" destId="{144E27FC-8D7D-DA49-AC16-2114F49979E9}" srcOrd="1" destOrd="0" presId="urn:microsoft.com/office/officeart/2008/layout/LinedList"/>
    <dgm:cxn modelId="{B919FE22-A64B-C646-9AA0-FFF147FC494B}" type="presParOf" srcId="{B65630BF-5FB0-554A-9945-689D31BE3965}" destId="{92F42990-CBFD-0040-9941-DEE13909FE01}" srcOrd="2" destOrd="0" presId="urn:microsoft.com/office/officeart/2008/layout/LinedList"/>
    <dgm:cxn modelId="{D9852AFD-0E33-ED4E-9ABC-269EDE18E153}" type="presParOf" srcId="{92F42990-CBFD-0040-9941-DEE13909FE01}" destId="{15ABBA22-53F9-8C49-B235-19B6D46AC824}" srcOrd="0" destOrd="0" presId="urn:microsoft.com/office/officeart/2008/layout/LinedList"/>
    <dgm:cxn modelId="{536B6944-18CD-FC4C-A0DC-594AFF9AD635}" type="presParOf" srcId="{15ABBA22-53F9-8C49-B235-19B6D46AC824}" destId="{5DEB3D82-A733-1A4B-B46E-01CCEBDB0BC1}" srcOrd="0" destOrd="0" presId="urn:microsoft.com/office/officeart/2008/layout/LinedList"/>
    <dgm:cxn modelId="{6F10833E-B585-7D4D-A2DC-28273AE16388}" type="presParOf" srcId="{15ABBA22-53F9-8C49-B235-19B6D46AC824}" destId="{4FAB36CA-4F77-564D-BEB7-9EF03983ACDA}" srcOrd="1" destOrd="0" presId="urn:microsoft.com/office/officeart/2008/layout/LinedList"/>
    <dgm:cxn modelId="{508D68AC-98C5-4548-8B0B-F1197EBD06E5}" type="presParOf" srcId="{15ABBA22-53F9-8C49-B235-19B6D46AC824}" destId="{1EFDC592-89B9-F34B-A045-35132B1FC784}" srcOrd="2" destOrd="0" presId="urn:microsoft.com/office/officeart/2008/layout/LinedList"/>
    <dgm:cxn modelId="{CB80ABF1-C681-934B-B293-F93DB3F27DAE}" type="presParOf" srcId="{8DC9E3D9-1CFD-1443-A3CA-F0487FA17814}" destId="{70455242-B9BD-0544-84AE-A098783A1717}" srcOrd="5" destOrd="0" presId="urn:microsoft.com/office/officeart/2008/layout/LinedList"/>
    <dgm:cxn modelId="{8BB84C41-0DC9-6246-95A0-B72612C3A001}" type="presParOf" srcId="{8DC9E3D9-1CFD-1443-A3CA-F0487FA17814}" destId="{3642D02D-3B80-804D-B877-D19412086C7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B1026B-249C-4749-853C-58AE0E339AA5}" type="doc">
      <dgm:prSet loTypeId="urn:microsoft.com/office/officeart/2005/8/layout/hList1" loCatId="list" qsTypeId="urn:microsoft.com/office/officeart/2005/8/quickstyle/simple1" qsCatId="simple" csTypeId="urn:microsoft.com/office/officeart/2005/8/colors/accent0_2" csCatId="mainScheme" phldr="1"/>
      <dgm:spPr/>
      <dgm:t>
        <a:bodyPr/>
        <a:lstStyle/>
        <a:p>
          <a:endParaRPr lang="it-IT"/>
        </a:p>
      </dgm:t>
    </dgm:pt>
    <dgm:pt modelId="{17BEFB1C-3A58-E54D-B2CB-B7A66122E12D}">
      <dgm:prSet/>
      <dgm:spPr/>
      <dgm:t>
        <a:bodyPr/>
        <a:lstStyle/>
        <a:p>
          <a:pPr rtl="0"/>
          <a:r>
            <a:rPr lang="it-IT" baseline="0" dirty="0" smtClean="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dirty="0"/>
        </a:p>
      </dgm:t>
    </dgm:pt>
    <dgm:pt modelId="{B65071D8-CFD7-CD46-AAA4-A2659BED5418}" type="parTrans" cxnId="{156C7B92-C8E1-684B-AF03-9435C47A9364}">
      <dgm:prSet/>
      <dgm:spPr/>
      <dgm:t>
        <a:bodyPr/>
        <a:lstStyle/>
        <a:p>
          <a:endParaRPr lang="it-IT"/>
        </a:p>
      </dgm:t>
    </dgm:pt>
    <dgm:pt modelId="{B0CB824B-CE41-7E43-B498-5E726A215B1F}" type="sibTrans" cxnId="{156C7B92-C8E1-684B-AF03-9435C47A9364}">
      <dgm:prSet/>
      <dgm:spPr/>
      <dgm:t>
        <a:bodyPr/>
        <a:lstStyle/>
        <a:p>
          <a:endParaRPr lang="it-IT"/>
        </a:p>
      </dgm:t>
    </dgm:pt>
    <dgm:pt modelId="{33557887-FD06-584B-8AA1-BA972A3B4CC8}">
      <dgm:prSet/>
      <dgm:spPr/>
      <dgm:t>
        <a:bodyPr/>
        <a:lstStyle/>
        <a:p>
          <a:pPr rtl="0"/>
          <a:r>
            <a:rPr lang="it-IT" baseline="0" dirty="0" smtClean="0"/>
            <a:t>Fondi FEAGA e FEASR di cui al Regolamento (CE) n. 1306/2013;</a:t>
          </a:r>
          <a:endParaRPr lang="it-IT" dirty="0"/>
        </a:p>
      </dgm:t>
    </dgm:pt>
    <dgm:pt modelId="{11D1EDB8-8DD6-F642-A220-D0F67418D429}" type="parTrans" cxnId="{FA084016-6CA2-7549-B290-2C0DE8FE1C86}">
      <dgm:prSet/>
      <dgm:spPr/>
      <dgm:t>
        <a:bodyPr/>
        <a:lstStyle/>
        <a:p>
          <a:endParaRPr lang="it-IT"/>
        </a:p>
      </dgm:t>
    </dgm:pt>
    <dgm:pt modelId="{293F82D1-A89E-0D4A-B87B-EC5080C1E719}" type="sibTrans" cxnId="{FA084016-6CA2-7549-B290-2C0DE8FE1C86}">
      <dgm:prSet/>
      <dgm:spPr/>
      <dgm:t>
        <a:bodyPr/>
        <a:lstStyle/>
        <a:p>
          <a:endParaRPr lang="it-IT"/>
        </a:p>
      </dgm:t>
    </dgm:pt>
    <dgm:pt modelId="{1BADD744-A2A5-254E-AFE2-65EB1BD76A17}">
      <dgm:prSet/>
      <dgm:spPr/>
      <dgm:t>
        <a:bodyPr/>
        <a:lstStyle/>
        <a:p>
          <a:pPr rtl="0"/>
          <a:r>
            <a:rPr lang="it-IT" baseline="0" dirty="0" smtClean="0"/>
            <a:t>Stato Italiano;</a:t>
          </a:r>
          <a:endParaRPr lang="it-IT" dirty="0"/>
        </a:p>
      </dgm:t>
    </dgm:pt>
    <dgm:pt modelId="{7CB27A14-6B67-B84E-838D-A4893AE0B45B}" type="parTrans" cxnId="{0AAA2B7A-782C-2E4E-A3AF-95019625110B}">
      <dgm:prSet/>
      <dgm:spPr/>
      <dgm:t>
        <a:bodyPr/>
        <a:lstStyle/>
        <a:p>
          <a:endParaRPr lang="it-IT"/>
        </a:p>
      </dgm:t>
    </dgm:pt>
    <dgm:pt modelId="{970B55CE-1992-1849-8006-6C32BD9B3EC0}" type="sibTrans" cxnId="{0AAA2B7A-782C-2E4E-A3AF-95019625110B}">
      <dgm:prSet/>
      <dgm:spPr/>
      <dgm:t>
        <a:bodyPr/>
        <a:lstStyle/>
        <a:p>
          <a:endParaRPr lang="it-IT"/>
        </a:p>
      </dgm:t>
    </dgm:pt>
    <dgm:pt modelId="{9C3AABCB-B641-4D45-8C71-B9487B74B6DC}">
      <dgm:prSet/>
      <dgm:spPr/>
      <dgm:t>
        <a:bodyPr/>
        <a:lstStyle/>
        <a:p>
          <a:pPr rtl="0"/>
          <a:r>
            <a:rPr lang="it-IT" baseline="0" dirty="0" smtClean="0"/>
            <a:t>Regione Calabria.</a:t>
          </a:r>
          <a:endParaRPr lang="it-IT" dirty="0"/>
        </a:p>
      </dgm:t>
    </dgm:pt>
    <dgm:pt modelId="{5EBAD013-8473-3441-AF30-F9A124742846}" type="parTrans" cxnId="{1215A206-27EC-1A47-87D6-9A2DB120EA17}">
      <dgm:prSet/>
      <dgm:spPr/>
      <dgm:t>
        <a:bodyPr/>
        <a:lstStyle/>
        <a:p>
          <a:endParaRPr lang="it-IT"/>
        </a:p>
      </dgm:t>
    </dgm:pt>
    <dgm:pt modelId="{620FBEA4-BA45-9441-B11C-6C08EA541498}" type="sibTrans" cxnId="{1215A206-27EC-1A47-87D6-9A2DB120EA17}">
      <dgm:prSet/>
      <dgm:spPr/>
      <dgm:t>
        <a:bodyPr/>
        <a:lstStyle/>
        <a:p>
          <a:endParaRPr lang="it-IT"/>
        </a:p>
      </dgm:t>
    </dgm:pt>
    <dgm:pt modelId="{C236B47F-F35D-494C-84C2-01021E9EB4E6}" type="pres">
      <dgm:prSet presAssocID="{3DB1026B-249C-4749-853C-58AE0E339AA5}" presName="Name0" presStyleCnt="0">
        <dgm:presLayoutVars>
          <dgm:dir/>
          <dgm:animLvl val="lvl"/>
          <dgm:resizeHandles val="exact"/>
        </dgm:presLayoutVars>
      </dgm:prSet>
      <dgm:spPr/>
      <dgm:t>
        <a:bodyPr/>
        <a:lstStyle/>
        <a:p>
          <a:endParaRPr lang="it-IT"/>
        </a:p>
      </dgm:t>
    </dgm:pt>
    <dgm:pt modelId="{8F731BD7-1E3A-4D4D-922F-DFC9271555E8}" type="pres">
      <dgm:prSet presAssocID="{17BEFB1C-3A58-E54D-B2CB-B7A66122E12D}" presName="composite" presStyleCnt="0"/>
      <dgm:spPr/>
    </dgm:pt>
    <dgm:pt modelId="{4EE814D9-D63F-2541-8A3E-15A9295D8D61}" type="pres">
      <dgm:prSet presAssocID="{17BEFB1C-3A58-E54D-B2CB-B7A66122E12D}" presName="parTx" presStyleLbl="alignNode1" presStyleIdx="0" presStyleCnt="1">
        <dgm:presLayoutVars>
          <dgm:chMax val="0"/>
          <dgm:chPref val="0"/>
          <dgm:bulletEnabled val="1"/>
        </dgm:presLayoutVars>
      </dgm:prSet>
      <dgm:spPr/>
      <dgm:t>
        <a:bodyPr/>
        <a:lstStyle/>
        <a:p>
          <a:endParaRPr lang="it-IT"/>
        </a:p>
      </dgm:t>
    </dgm:pt>
    <dgm:pt modelId="{34193EFB-A956-F442-AD30-B10AB2B2F7C7}" type="pres">
      <dgm:prSet presAssocID="{17BEFB1C-3A58-E54D-B2CB-B7A66122E12D}" presName="desTx" presStyleLbl="alignAccFollowNode1" presStyleIdx="0" presStyleCnt="1">
        <dgm:presLayoutVars>
          <dgm:bulletEnabled val="1"/>
        </dgm:presLayoutVars>
      </dgm:prSet>
      <dgm:spPr/>
      <dgm:t>
        <a:bodyPr/>
        <a:lstStyle/>
        <a:p>
          <a:endParaRPr lang="it-IT"/>
        </a:p>
      </dgm:t>
    </dgm:pt>
  </dgm:ptLst>
  <dgm:cxnLst>
    <dgm:cxn modelId="{FA084016-6CA2-7549-B290-2C0DE8FE1C86}" srcId="{17BEFB1C-3A58-E54D-B2CB-B7A66122E12D}" destId="{33557887-FD06-584B-8AA1-BA972A3B4CC8}" srcOrd="0" destOrd="0" parTransId="{11D1EDB8-8DD6-F642-A220-D0F67418D429}" sibTransId="{293F82D1-A89E-0D4A-B87B-EC5080C1E719}"/>
    <dgm:cxn modelId="{4207816F-5808-6E4F-9EA3-A55FDD18D5EB}" type="presOf" srcId="{33557887-FD06-584B-8AA1-BA972A3B4CC8}" destId="{34193EFB-A956-F442-AD30-B10AB2B2F7C7}" srcOrd="0" destOrd="0" presId="urn:microsoft.com/office/officeart/2005/8/layout/hList1"/>
    <dgm:cxn modelId="{42F54217-8641-B249-AAE1-3C3F03351CCA}" type="presOf" srcId="{9C3AABCB-B641-4D45-8C71-B9487B74B6DC}" destId="{34193EFB-A956-F442-AD30-B10AB2B2F7C7}" srcOrd="0" destOrd="2" presId="urn:microsoft.com/office/officeart/2005/8/layout/hList1"/>
    <dgm:cxn modelId="{0AAA2B7A-782C-2E4E-A3AF-95019625110B}" srcId="{17BEFB1C-3A58-E54D-B2CB-B7A66122E12D}" destId="{1BADD744-A2A5-254E-AFE2-65EB1BD76A17}" srcOrd="1" destOrd="0" parTransId="{7CB27A14-6B67-B84E-838D-A4893AE0B45B}" sibTransId="{970B55CE-1992-1849-8006-6C32BD9B3EC0}"/>
    <dgm:cxn modelId="{156C7B92-C8E1-684B-AF03-9435C47A9364}" srcId="{3DB1026B-249C-4749-853C-58AE0E339AA5}" destId="{17BEFB1C-3A58-E54D-B2CB-B7A66122E12D}" srcOrd="0" destOrd="0" parTransId="{B65071D8-CFD7-CD46-AAA4-A2659BED5418}" sibTransId="{B0CB824B-CE41-7E43-B498-5E726A215B1F}"/>
    <dgm:cxn modelId="{1CFFD2F7-4331-AE46-9406-0931F19E170F}" type="presOf" srcId="{1BADD744-A2A5-254E-AFE2-65EB1BD76A17}" destId="{34193EFB-A956-F442-AD30-B10AB2B2F7C7}" srcOrd="0" destOrd="1" presId="urn:microsoft.com/office/officeart/2005/8/layout/hList1"/>
    <dgm:cxn modelId="{975A5276-3086-4F45-8C2C-E0137295D229}" type="presOf" srcId="{17BEFB1C-3A58-E54D-B2CB-B7A66122E12D}" destId="{4EE814D9-D63F-2541-8A3E-15A9295D8D61}" srcOrd="0" destOrd="0" presId="urn:microsoft.com/office/officeart/2005/8/layout/hList1"/>
    <dgm:cxn modelId="{1215A206-27EC-1A47-87D6-9A2DB120EA17}" srcId="{17BEFB1C-3A58-E54D-B2CB-B7A66122E12D}" destId="{9C3AABCB-B641-4D45-8C71-B9487B74B6DC}" srcOrd="2" destOrd="0" parTransId="{5EBAD013-8473-3441-AF30-F9A124742846}" sibTransId="{620FBEA4-BA45-9441-B11C-6C08EA541498}"/>
    <dgm:cxn modelId="{CD5ACAE2-2A57-684F-98BA-507E22E55B54}" type="presOf" srcId="{3DB1026B-249C-4749-853C-58AE0E339AA5}" destId="{C236B47F-F35D-494C-84C2-01021E9EB4E6}" srcOrd="0" destOrd="0" presId="urn:microsoft.com/office/officeart/2005/8/layout/hList1"/>
    <dgm:cxn modelId="{C04F936F-9592-EB40-891C-1D597AD112F3}" type="presParOf" srcId="{C236B47F-F35D-494C-84C2-01021E9EB4E6}" destId="{8F731BD7-1E3A-4D4D-922F-DFC9271555E8}" srcOrd="0" destOrd="0" presId="urn:microsoft.com/office/officeart/2005/8/layout/hList1"/>
    <dgm:cxn modelId="{CE2AD296-FFB9-3445-8456-4ABA1302DB67}" type="presParOf" srcId="{8F731BD7-1E3A-4D4D-922F-DFC9271555E8}" destId="{4EE814D9-D63F-2541-8A3E-15A9295D8D61}" srcOrd="0" destOrd="0" presId="urn:microsoft.com/office/officeart/2005/8/layout/hList1"/>
    <dgm:cxn modelId="{3F3C4678-E53F-1542-B241-6F52F1DFE089}" type="presParOf" srcId="{8F731BD7-1E3A-4D4D-922F-DFC9271555E8}" destId="{34193EFB-A956-F442-AD30-B10AB2B2F7C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9676F7-7886-4B38-B8FA-CEE95624CB4E}" type="doc">
      <dgm:prSet loTypeId="urn:microsoft.com/office/officeart/2005/8/layout/hierarchy5" loCatId="hierarchy" qsTypeId="urn:microsoft.com/office/officeart/2005/8/quickstyle/simple1" qsCatId="simple" csTypeId="urn:microsoft.com/office/officeart/2005/8/colors/accent1_1" csCatId="accent1" phldr="1"/>
      <dgm:spPr/>
      <dgm:t>
        <a:bodyPr/>
        <a:lstStyle/>
        <a:p>
          <a:endParaRPr lang="it-IT"/>
        </a:p>
      </dgm:t>
    </dgm:pt>
    <dgm:pt modelId="{78F0C443-1556-4549-AFC6-BCF6D0A4B5AF}">
      <dgm:prSet phldrT="[Testo]"/>
      <dgm:spPr/>
      <dgm:t>
        <a:bodyPr/>
        <a:lstStyle/>
        <a:p>
          <a:r>
            <a:rPr lang="it-IT" dirty="0" smtClean="0"/>
            <a:t>Obiettivi strategici (3)</a:t>
          </a:r>
          <a:endParaRPr lang="it-IT" dirty="0"/>
        </a:p>
      </dgm:t>
    </dgm:pt>
    <dgm:pt modelId="{6190016D-A5B1-4577-AF1D-CA5A5FA3DC6A}" type="parTrans" cxnId="{CDB076D0-2BCA-44F6-A365-973FF9BBB849}">
      <dgm:prSet/>
      <dgm:spPr/>
      <dgm:t>
        <a:bodyPr/>
        <a:lstStyle/>
        <a:p>
          <a:endParaRPr lang="it-IT"/>
        </a:p>
      </dgm:t>
    </dgm:pt>
    <dgm:pt modelId="{3E07DFFC-8F0A-4473-B000-9CFEB909CEAA}" type="sibTrans" cxnId="{CDB076D0-2BCA-44F6-A365-973FF9BBB849}">
      <dgm:prSet/>
      <dgm:spPr/>
      <dgm:t>
        <a:bodyPr/>
        <a:lstStyle/>
        <a:p>
          <a:endParaRPr lang="it-IT"/>
        </a:p>
      </dgm:t>
    </dgm:pt>
    <dgm:pt modelId="{A2DB24F6-C719-4061-A0FA-AD314E6B1892}">
      <dgm:prSet phldrT="[Testo]"/>
      <dgm:spPr/>
      <dgm:t>
        <a:bodyPr/>
        <a:lstStyle/>
        <a:p>
          <a:r>
            <a:rPr lang="it-IT" dirty="0" smtClean="0"/>
            <a:t>Obiettivi Operativi (9)</a:t>
          </a:r>
          <a:endParaRPr lang="it-IT" dirty="0"/>
        </a:p>
      </dgm:t>
    </dgm:pt>
    <dgm:pt modelId="{B19E773F-5570-4E25-80E7-011143F0FDE7}" type="parTrans" cxnId="{0D37E8FD-2C08-4420-B495-F28C3622DD39}">
      <dgm:prSet/>
      <dgm:spPr/>
      <dgm:t>
        <a:bodyPr/>
        <a:lstStyle/>
        <a:p>
          <a:endParaRPr lang="it-IT"/>
        </a:p>
      </dgm:t>
    </dgm:pt>
    <dgm:pt modelId="{D67F8048-3C28-4B72-96A7-A678803E7F69}" type="sibTrans" cxnId="{0D37E8FD-2C08-4420-B495-F28C3622DD39}">
      <dgm:prSet/>
      <dgm:spPr/>
      <dgm:t>
        <a:bodyPr/>
        <a:lstStyle/>
        <a:p>
          <a:endParaRPr lang="it-IT"/>
        </a:p>
      </dgm:t>
    </dgm:pt>
    <dgm:pt modelId="{B76768D9-6040-4940-82BC-1E63D05CB7A3}">
      <dgm:prSet/>
      <dgm:spPr/>
      <dgm:t>
        <a:bodyPr/>
        <a:lstStyle/>
        <a:p>
          <a:r>
            <a:rPr lang="it-IT" dirty="0" smtClean="0"/>
            <a:t>Indicatori (19), con Target e Fonte</a:t>
          </a:r>
          <a:endParaRPr lang="it-IT" dirty="0"/>
        </a:p>
      </dgm:t>
    </dgm:pt>
    <dgm:pt modelId="{2E35F50B-71BC-4C7B-B6C0-8878908A1899}" type="parTrans" cxnId="{54B472AD-CAA5-4A47-8902-7CF6500F2F7C}">
      <dgm:prSet/>
      <dgm:spPr/>
      <dgm:t>
        <a:bodyPr/>
        <a:lstStyle/>
        <a:p>
          <a:endParaRPr lang="it-IT"/>
        </a:p>
      </dgm:t>
    </dgm:pt>
    <dgm:pt modelId="{96E79353-C54F-4425-9628-0C55CE7C5B36}" type="sibTrans" cxnId="{54B472AD-CAA5-4A47-8902-7CF6500F2F7C}">
      <dgm:prSet/>
      <dgm:spPr/>
      <dgm:t>
        <a:bodyPr/>
        <a:lstStyle/>
        <a:p>
          <a:endParaRPr lang="it-IT"/>
        </a:p>
      </dgm:t>
    </dgm:pt>
    <dgm:pt modelId="{15CD151F-C9BE-4326-9651-EC281E43B1AB}">
      <dgm:prSet/>
      <dgm:spPr/>
      <dgm:t>
        <a:bodyPr/>
        <a:lstStyle/>
        <a:p>
          <a:r>
            <a:rPr lang="it-IT" dirty="0" smtClean="0"/>
            <a:t>Strutture (4) ed Uffici (12) coinvolte e relativo peso %</a:t>
          </a:r>
          <a:endParaRPr lang="it-IT" dirty="0"/>
        </a:p>
      </dgm:t>
    </dgm:pt>
    <dgm:pt modelId="{4081E774-BF76-45B6-BFC3-BE688F68D41B}" type="parTrans" cxnId="{73CAF666-BB6F-4F90-9B55-39B9954C87B3}">
      <dgm:prSet/>
      <dgm:spPr/>
      <dgm:t>
        <a:bodyPr/>
        <a:lstStyle/>
        <a:p>
          <a:endParaRPr lang="it-IT"/>
        </a:p>
      </dgm:t>
    </dgm:pt>
    <dgm:pt modelId="{80EE0796-187E-409E-8DDB-2AB8B8268FB5}" type="sibTrans" cxnId="{73CAF666-BB6F-4F90-9B55-39B9954C87B3}">
      <dgm:prSet/>
      <dgm:spPr/>
      <dgm:t>
        <a:bodyPr/>
        <a:lstStyle/>
        <a:p>
          <a:endParaRPr lang="it-IT"/>
        </a:p>
      </dgm:t>
    </dgm:pt>
    <dgm:pt modelId="{C91CD50E-13D2-4F22-946E-AF6DCE78A27B}" type="pres">
      <dgm:prSet presAssocID="{BD9676F7-7886-4B38-B8FA-CEE95624CB4E}" presName="mainComposite" presStyleCnt="0">
        <dgm:presLayoutVars>
          <dgm:chPref val="1"/>
          <dgm:dir/>
          <dgm:animOne val="branch"/>
          <dgm:animLvl val="lvl"/>
          <dgm:resizeHandles val="exact"/>
        </dgm:presLayoutVars>
      </dgm:prSet>
      <dgm:spPr/>
      <dgm:t>
        <a:bodyPr/>
        <a:lstStyle/>
        <a:p>
          <a:endParaRPr lang="it-IT"/>
        </a:p>
      </dgm:t>
    </dgm:pt>
    <dgm:pt modelId="{EC620D16-C1AE-40C4-8259-329C2F051B32}" type="pres">
      <dgm:prSet presAssocID="{BD9676F7-7886-4B38-B8FA-CEE95624CB4E}" presName="hierFlow" presStyleCnt="0"/>
      <dgm:spPr/>
    </dgm:pt>
    <dgm:pt modelId="{333F4D82-6993-4936-80C7-A8EEB9308FED}" type="pres">
      <dgm:prSet presAssocID="{BD9676F7-7886-4B38-B8FA-CEE95624CB4E}" presName="hierChild1" presStyleCnt="0">
        <dgm:presLayoutVars>
          <dgm:chPref val="1"/>
          <dgm:animOne val="branch"/>
          <dgm:animLvl val="lvl"/>
        </dgm:presLayoutVars>
      </dgm:prSet>
      <dgm:spPr/>
    </dgm:pt>
    <dgm:pt modelId="{A8A5649E-6B16-49EF-9E04-3344EB4400D5}" type="pres">
      <dgm:prSet presAssocID="{78F0C443-1556-4549-AFC6-BCF6D0A4B5AF}" presName="Name17" presStyleCnt="0"/>
      <dgm:spPr/>
    </dgm:pt>
    <dgm:pt modelId="{5F244E9F-3C65-4725-8A2C-3BA392496F0D}" type="pres">
      <dgm:prSet presAssocID="{78F0C443-1556-4549-AFC6-BCF6D0A4B5AF}" presName="level1Shape" presStyleLbl="node0" presStyleIdx="0" presStyleCnt="1" custScaleX="82876" custScaleY="67764" custLinFactNeighborX="-5441" custLinFactNeighborY="62426">
        <dgm:presLayoutVars>
          <dgm:chPref val="3"/>
        </dgm:presLayoutVars>
      </dgm:prSet>
      <dgm:spPr/>
      <dgm:t>
        <a:bodyPr/>
        <a:lstStyle/>
        <a:p>
          <a:endParaRPr lang="it-IT"/>
        </a:p>
      </dgm:t>
    </dgm:pt>
    <dgm:pt modelId="{857C03AC-0D89-4475-8E3C-AB7DC4AB8989}" type="pres">
      <dgm:prSet presAssocID="{78F0C443-1556-4549-AFC6-BCF6D0A4B5AF}" presName="hierChild2" presStyleCnt="0"/>
      <dgm:spPr/>
    </dgm:pt>
    <dgm:pt modelId="{5D5F1A98-F290-4E7F-A5D2-9843E0FAC634}" type="pres">
      <dgm:prSet presAssocID="{B19E773F-5570-4E25-80E7-011143F0FDE7}" presName="Name25" presStyleLbl="parChTrans1D2" presStyleIdx="0" presStyleCnt="1"/>
      <dgm:spPr/>
      <dgm:t>
        <a:bodyPr/>
        <a:lstStyle/>
        <a:p>
          <a:endParaRPr lang="it-IT"/>
        </a:p>
      </dgm:t>
    </dgm:pt>
    <dgm:pt modelId="{1BB4C9F5-32BC-4935-856F-55996432001D}" type="pres">
      <dgm:prSet presAssocID="{B19E773F-5570-4E25-80E7-011143F0FDE7}" presName="connTx" presStyleLbl="parChTrans1D2" presStyleIdx="0" presStyleCnt="1"/>
      <dgm:spPr/>
      <dgm:t>
        <a:bodyPr/>
        <a:lstStyle/>
        <a:p>
          <a:endParaRPr lang="it-IT"/>
        </a:p>
      </dgm:t>
    </dgm:pt>
    <dgm:pt modelId="{2F9E5112-587A-4FE8-9AD3-12EC890983C6}" type="pres">
      <dgm:prSet presAssocID="{A2DB24F6-C719-4061-A0FA-AD314E6B1892}" presName="Name30" presStyleCnt="0"/>
      <dgm:spPr/>
    </dgm:pt>
    <dgm:pt modelId="{79509887-CB69-4482-A1BC-2DFE04511A06}" type="pres">
      <dgm:prSet presAssocID="{A2DB24F6-C719-4061-A0FA-AD314E6B1892}" presName="level2Shape" presStyleLbl="node2" presStyleIdx="0" presStyleCnt="1" custScaleX="86712" custScaleY="72441" custLinFactNeighborX="-25960" custLinFactNeighborY="62426"/>
      <dgm:spPr/>
      <dgm:t>
        <a:bodyPr/>
        <a:lstStyle/>
        <a:p>
          <a:endParaRPr lang="it-IT"/>
        </a:p>
      </dgm:t>
    </dgm:pt>
    <dgm:pt modelId="{503735CB-D8BB-47AC-9A1A-4FADFF2AA58D}" type="pres">
      <dgm:prSet presAssocID="{A2DB24F6-C719-4061-A0FA-AD314E6B1892}" presName="hierChild3" presStyleCnt="0"/>
      <dgm:spPr/>
    </dgm:pt>
    <dgm:pt modelId="{F1699CC2-FDA0-4388-9468-EE79D2DAE2ED}" type="pres">
      <dgm:prSet presAssocID="{2E35F50B-71BC-4C7B-B6C0-8878908A1899}" presName="Name25" presStyleLbl="parChTrans1D3" presStyleIdx="0" presStyleCnt="2"/>
      <dgm:spPr/>
      <dgm:t>
        <a:bodyPr/>
        <a:lstStyle/>
        <a:p>
          <a:endParaRPr lang="it-IT"/>
        </a:p>
      </dgm:t>
    </dgm:pt>
    <dgm:pt modelId="{0D9F4FAA-34F4-465A-9237-CCEEB7CC46AA}" type="pres">
      <dgm:prSet presAssocID="{2E35F50B-71BC-4C7B-B6C0-8878908A1899}" presName="connTx" presStyleLbl="parChTrans1D3" presStyleIdx="0" presStyleCnt="2"/>
      <dgm:spPr/>
      <dgm:t>
        <a:bodyPr/>
        <a:lstStyle/>
        <a:p>
          <a:endParaRPr lang="it-IT"/>
        </a:p>
      </dgm:t>
    </dgm:pt>
    <dgm:pt modelId="{EA646E75-6F3C-4B6D-A42A-E97FC834CDEC}" type="pres">
      <dgm:prSet presAssocID="{B76768D9-6040-4940-82BC-1E63D05CB7A3}" presName="Name30" presStyleCnt="0"/>
      <dgm:spPr/>
    </dgm:pt>
    <dgm:pt modelId="{39B238D7-DD9A-4699-8CD7-8E52CF0DFD7A}" type="pres">
      <dgm:prSet presAssocID="{B76768D9-6040-4940-82BC-1E63D05CB7A3}" presName="level2Shape" presStyleLbl="node3" presStyleIdx="0" presStyleCnt="2" custScaleX="86562" custScaleY="71830" custLinFactNeighborX="-35047" custLinFactNeighborY="51028"/>
      <dgm:spPr/>
      <dgm:t>
        <a:bodyPr/>
        <a:lstStyle/>
        <a:p>
          <a:endParaRPr lang="it-IT"/>
        </a:p>
      </dgm:t>
    </dgm:pt>
    <dgm:pt modelId="{1A516413-B64C-4266-8EEB-E3565265642C}" type="pres">
      <dgm:prSet presAssocID="{B76768D9-6040-4940-82BC-1E63D05CB7A3}" presName="hierChild3" presStyleCnt="0"/>
      <dgm:spPr/>
    </dgm:pt>
    <dgm:pt modelId="{499A2C15-7165-4B0E-8787-65BB663FAE2E}" type="pres">
      <dgm:prSet presAssocID="{4081E774-BF76-45B6-BFC3-BE688F68D41B}" presName="Name25" presStyleLbl="parChTrans1D3" presStyleIdx="1" presStyleCnt="2"/>
      <dgm:spPr/>
      <dgm:t>
        <a:bodyPr/>
        <a:lstStyle/>
        <a:p>
          <a:endParaRPr lang="it-IT"/>
        </a:p>
      </dgm:t>
    </dgm:pt>
    <dgm:pt modelId="{66B614D6-6B6D-4065-89F2-E953C681AC86}" type="pres">
      <dgm:prSet presAssocID="{4081E774-BF76-45B6-BFC3-BE688F68D41B}" presName="connTx" presStyleLbl="parChTrans1D3" presStyleIdx="1" presStyleCnt="2"/>
      <dgm:spPr/>
      <dgm:t>
        <a:bodyPr/>
        <a:lstStyle/>
        <a:p>
          <a:endParaRPr lang="it-IT"/>
        </a:p>
      </dgm:t>
    </dgm:pt>
    <dgm:pt modelId="{AF0DC4FA-FE61-485C-B570-A492AA409D7F}" type="pres">
      <dgm:prSet presAssocID="{15CD151F-C9BE-4326-9651-EC281E43B1AB}" presName="Name30" presStyleCnt="0"/>
      <dgm:spPr/>
    </dgm:pt>
    <dgm:pt modelId="{7312BE68-C625-4976-A163-1BA91CC6D528}" type="pres">
      <dgm:prSet presAssocID="{15CD151F-C9BE-4326-9651-EC281E43B1AB}" presName="level2Shape" presStyleLbl="node3" presStyleIdx="1" presStyleCnt="2" custScaleX="87264" custScaleY="72250" custLinFactNeighborX="-35047" custLinFactNeighborY="74735"/>
      <dgm:spPr/>
      <dgm:t>
        <a:bodyPr/>
        <a:lstStyle/>
        <a:p>
          <a:endParaRPr lang="it-IT"/>
        </a:p>
      </dgm:t>
    </dgm:pt>
    <dgm:pt modelId="{0875C62F-1BCC-4209-9747-241557B6C5DC}" type="pres">
      <dgm:prSet presAssocID="{15CD151F-C9BE-4326-9651-EC281E43B1AB}" presName="hierChild3" presStyleCnt="0"/>
      <dgm:spPr/>
    </dgm:pt>
    <dgm:pt modelId="{FDA71E66-D902-49C5-993F-098F07A3F310}" type="pres">
      <dgm:prSet presAssocID="{BD9676F7-7886-4B38-B8FA-CEE95624CB4E}" presName="bgShapesFlow" presStyleCnt="0"/>
      <dgm:spPr/>
    </dgm:pt>
  </dgm:ptLst>
  <dgm:cxnLst>
    <dgm:cxn modelId="{34C4C444-B07C-3F47-A7D8-63D106D14F06}" type="presOf" srcId="{2E35F50B-71BC-4C7B-B6C0-8878908A1899}" destId="{F1699CC2-FDA0-4388-9468-EE79D2DAE2ED}" srcOrd="0" destOrd="0" presId="urn:microsoft.com/office/officeart/2005/8/layout/hierarchy5"/>
    <dgm:cxn modelId="{8AF5DF94-80D3-9547-A9DC-4277B071F0FA}" type="presOf" srcId="{B19E773F-5570-4E25-80E7-011143F0FDE7}" destId="{5D5F1A98-F290-4E7F-A5D2-9843E0FAC634}" srcOrd="0" destOrd="0" presId="urn:microsoft.com/office/officeart/2005/8/layout/hierarchy5"/>
    <dgm:cxn modelId="{B3D16D34-C1EC-4844-8A56-533CA50F7C26}" type="presOf" srcId="{4081E774-BF76-45B6-BFC3-BE688F68D41B}" destId="{499A2C15-7165-4B0E-8787-65BB663FAE2E}" srcOrd="0" destOrd="0" presId="urn:microsoft.com/office/officeart/2005/8/layout/hierarchy5"/>
    <dgm:cxn modelId="{13C89B6A-6596-CE4A-85C5-9DFD2BBDF52C}" type="presOf" srcId="{B19E773F-5570-4E25-80E7-011143F0FDE7}" destId="{1BB4C9F5-32BC-4935-856F-55996432001D}" srcOrd="1" destOrd="0" presId="urn:microsoft.com/office/officeart/2005/8/layout/hierarchy5"/>
    <dgm:cxn modelId="{73CAF666-BB6F-4F90-9B55-39B9954C87B3}" srcId="{A2DB24F6-C719-4061-A0FA-AD314E6B1892}" destId="{15CD151F-C9BE-4326-9651-EC281E43B1AB}" srcOrd="1" destOrd="0" parTransId="{4081E774-BF76-45B6-BFC3-BE688F68D41B}" sibTransId="{80EE0796-187E-409E-8DDB-2AB8B8268FB5}"/>
    <dgm:cxn modelId="{FA0B544C-3B61-D24B-AC2D-4279B6CCE9DC}" type="presOf" srcId="{78F0C443-1556-4549-AFC6-BCF6D0A4B5AF}" destId="{5F244E9F-3C65-4725-8A2C-3BA392496F0D}" srcOrd="0" destOrd="0" presId="urn:microsoft.com/office/officeart/2005/8/layout/hierarchy5"/>
    <dgm:cxn modelId="{7626F68E-D702-F746-A833-DAC7251BC8E0}" type="presOf" srcId="{15CD151F-C9BE-4326-9651-EC281E43B1AB}" destId="{7312BE68-C625-4976-A163-1BA91CC6D528}" srcOrd="0" destOrd="0" presId="urn:microsoft.com/office/officeart/2005/8/layout/hierarchy5"/>
    <dgm:cxn modelId="{CDB076D0-2BCA-44F6-A365-973FF9BBB849}" srcId="{BD9676F7-7886-4B38-B8FA-CEE95624CB4E}" destId="{78F0C443-1556-4549-AFC6-BCF6D0A4B5AF}" srcOrd="0" destOrd="0" parTransId="{6190016D-A5B1-4577-AF1D-CA5A5FA3DC6A}" sibTransId="{3E07DFFC-8F0A-4473-B000-9CFEB909CEAA}"/>
    <dgm:cxn modelId="{7583D12D-430F-6D4A-A1BB-DD20F3843B87}" type="presOf" srcId="{B76768D9-6040-4940-82BC-1E63D05CB7A3}" destId="{39B238D7-DD9A-4699-8CD7-8E52CF0DFD7A}" srcOrd="0" destOrd="0" presId="urn:microsoft.com/office/officeart/2005/8/layout/hierarchy5"/>
    <dgm:cxn modelId="{C2700A52-02B1-2F41-950A-D72AD479E6A3}" type="presOf" srcId="{A2DB24F6-C719-4061-A0FA-AD314E6B1892}" destId="{79509887-CB69-4482-A1BC-2DFE04511A06}" srcOrd="0" destOrd="0" presId="urn:microsoft.com/office/officeart/2005/8/layout/hierarchy5"/>
    <dgm:cxn modelId="{0D37E8FD-2C08-4420-B495-F28C3622DD39}" srcId="{78F0C443-1556-4549-AFC6-BCF6D0A4B5AF}" destId="{A2DB24F6-C719-4061-A0FA-AD314E6B1892}" srcOrd="0" destOrd="0" parTransId="{B19E773F-5570-4E25-80E7-011143F0FDE7}" sibTransId="{D67F8048-3C28-4B72-96A7-A678803E7F69}"/>
    <dgm:cxn modelId="{54B472AD-CAA5-4A47-8902-7CF6500F2F7C}" srcId="{A2DB24F6-C719-4061-A0FA-AD314E6B1892}" destId="{B76768D9-6040-4940-82BC-1E63D05CB7A3}" srcOrd="0" destOrd="0" parTransId="{2E35F50B-71BC-4C7B-B6C0-8878908A1899}" sibTransId="{96E79353-C54F-4425-9628-0C55CE7C5B36}"/>
    <dgm:cxn modelId="{608516E8-94B6-1345-9DA3-AF5A9CCCC591}" type="presOf" srcId="{BD9676F7-7886-4B38-B8FA-CEE95624CB4E}" destId="{C91CD50E-13D2-4F22-946E-AF6DCE78A27B}" srcOrd="0" destOrd="0" presId="urn:microsoft.com/office/officeart/2005/8/layout/hierarchy5"/>
    <dgm:cxn modelId="{087F4CDC-EB16-1A43-ABEC-1FDC3484851D}" type="presOf" srcId="{4081E774-BF76-45B6-BFC3-BE688F68D41B}" destId="{66B614D6-6B6D-4065-89F2-E953C681AC86}" srcOrd="1" destOrd="0" presId="urn:microsoft.com/office/officeart/2005/8/layout/hierarchy5"/>
    <dgm:cxn modelId="{330EA751-95D7-9345-A839-E4D22E292C3C}" type="presOf" srcId="{2E35F50B-71BC-4C7B-B6C0-8878908A1899}" destId="{0D9F4FAA-34F4-465A-9237-CCEEB7CC46AA}" srcOrd="1" destOrd="0" presId="urn:microsoft.com/office/officeart/2005/8/layout/hierarchy5"/>
    <dgm:cxn modelId="{3F7B983F-F6B7-9943-8B16-15279091FC80}" type="presParOf" srcId="{C91CD50E-13D2-4F22-946E-AF6DCE78A27B}" destId="{EC620D16-C1AE-40C4-8259-329C2F051B32}" srcOrd="0" destOrd="0" presId="urn:microsoft.com/office/officeart/2005/8/layout/hierarchy5"/>
    <dgm:cxn modelId="{6CB057AA-0DC6-F04E-A706-6A4A58AA7AA4}" type="presParOf" srcId="{EC620D16-C1AE-40C4-8259-329C2F051B32}" destId="{333F4D82-6993-4936-80C7-A8EEB9308FED}" srcOrd="0" destOrd="0" presId="urn:microsoft.com/office/officeart/2005/8/layout/hierarchy5"/>
    <dgm:cxn modelId="{27061082-8BA2-464D-A4E5-1D115919F9A0}" type="presParOf" srcId="{333F4D82-6993-4936-80C7-A8EEB9308FED}" destId="{A8A5649E-6B16-49EF-9E04-3344EB4400D5}" srcOrd="0" destOrd="0" presId="urn:microsoft.com/office/officeart/2005/8/layout/hierarchy5"/>
    <dgm:cxn modelId="{23671006-460F-AB44-B063-6E26B68C5036}" type="presParOf" srcId="{A8A5649E-6B16-49EF-9E04-3344EB4400D5}" destId="{5F244E9F-3C65-4725-8A2C-3BA392496F0D}" srcOrd="0" destOrd="0" presId="urn:microsoft.com/office/officeart/2005/8/layout/hierarchy5"/>
    <dgm:cxn modelId="{093D70B7-1633-BF42-B212-E73E5D9FCF02}" type="presParOf" srcId="{A8A5649E-6B16-49EF-9E04-3344EB4400D5}" destId="{857C03AC-0D89-4475-8E3C-AB7DC4AB8989}" srcOrd="1" destOrd="0" presId="urn:microsoft.com/office/officeart/2005/8/layout/hierarchy5"/>
    <dgm:cxn modelId="{FD8304F5-A92B-944E-8EEB-16C7E3C8F329}" type="presParOf" srcId="{857C03AC-0D89-4475-8E3C-AB7DC4AB8989}" destId="{5D5F1A98-F290-4E7F-A5D2-9843E0FAC634}" srcOrd="0" destOrd="0" presId="urn:microsoft.com/office/officeart/2005/8/layout/hierarchy5"/>
    <dgm:cxn modelId="{D82187A2-38B5-4F47-BEFB-61992EF6442F}" type="presParOf" srcId="{5D5F1A98-F290-4E7F-A5D2-9843E0FAC634}" destId="{1BB4C9F5-32BC-4935-856F-55996432001D}" srcOrd="0" destOrd="0" presId="urn:microsoft.com/office/officeart/2005/8/layout/hierarchy5"/>
    <dgm:cxn modelId="{22D42365-F8D8-2E4C-9AE5-73A035DD3AB6}" type="presParOf" srcId="{857C03AC-0D89-4475-8E3C-AB7DC4AB8989}" destId="{2F9E5112-587A-4FE8-9AD3-12EC890983C6}" srcOrd="1" destOrd="0" presId="urn:microsoft.com/office/officeart/2005/8/layout/hierarchy5"/>
    <dgm:cxn modelId="{39AE145D-85EF-6549-87E8-92CE6B475A79}" type="presParOf" srcId="{2F9E5112-587A-4FE8-9AD3-12EC890983C6}" destId="{79509887-CB69-4482-A1BC-2DFE04511A06}" srcOrd="0" destOrd="0" presId="urn:microsoft.com/office/officeart/2005/8/layout/hierarchy5"/>
    <dgm:cxn modelId="{55B9C40B-240E-F948-8D53-95DFF45C8026}" type="presParOf" srcId="{2F9E5112-587A-4FE8-9AD3-12EC890983C6}" destId="{503735CB-D8BB-47AC-9A1A-4FADFF2AA58D}" srcOrd="1" destOrd="0" presId="urn:microsoft.com/office/officeart/2005/8/layout/hierarchy5"/>
    <dgm:cxn modelId="{361D0A9E-4D48-9845-A9CD-9AEA3D9126FA}" type="presParOf" srcId="{503735CB-D8BB-47AC-9A1A-4FADFF2AA58D}" destId="{F1699CC2-FDA0-4388-9468-EE79D2DAE2ED}" srcOrd="0" destOrd="0" presId="urn:microsoft.com/office/officeart/2005/8/layout/hierarchy5"/>
    <dgm:cxn modelId="{B2C9CDD1-2CE0-A64D-9A23-05F3E80DE002}" type="presParOf" srcId="{F1699CC2-FDA0-4388-9468-EE79D2DAE2ED}" destId="{0D9F4FAA-34F4-465A-9237-CCEEB7CC46AA}" srcOrd="0" destOrd="0" presId="urn:microsoft.com/office/officeart/2005/8/layout/hierarchy5"/>
    <dgm:cxn modelId="{621E93E7-2E00-DC4D-84F8-9A1D2D69F6A5}" type="presParOf" srcId="{503735CB-D8BB-47AC-9A1A-4FADFF2AA58D}" destId="{EA646E75-6F3C-4B6D-A42A-E97FC834CDEC}" srcOrd="1" destOrd="0" presId="urn:microsoft.com/office/officeart/2005/8/layout/hierarchy5"/>
    <dgm:cxn modelId="{AAFB5438-8FD6-BB48-B980-0EC446F12DA7}" type="presParOf" srcId="{EA646E75-6F3C-4B6D-A42A-E97FC834CDEC}" destId="{39B238D7-DD9A-4699-8CD7-8E52CF0DFD7A}" srcOrd="0" destOrd="0" presId="urn:microsoft.com/office/officeart/2005/8/layout/hierarchy5"/>
    <dgm:cxn modelId="{569E5C54-CE0D-D943-BE43-1B506A9E02A7}" type="presParOf" srcId="{EA646E75-6F3C-4B6D-A42A-E97FC834CDEC}" destId="{1A516413-B64C-4266-8EEB-E3565265642C}" srcOrd="1" destOrd="0" presId="urn:microsoft.com/office/officeart/2005/8/layout/hierarchy5"/>
    <dgm:cxn modelId="{0A15C55A-03B0-1F47-9E18-48FA0AE498B1}" type="presParOf" srcId="{503735CB-D8BB-47AC-9A1A-4FADFF2AA58D}" destId="{499A2C15-7165-4B0E-8787-65BB663FAE2E}" srcOrd="2" destOrd="0" presId="urn:microsoft.com/office/officeart/2005/8/layout/hierarchy5"/>
    <dgm:cxn modelId="{F6BE71EF-BE2C-764E-B628-9837D7BE4E75}" type="presParOf" srcId="{499A2C15-7165-4B0E-8787-65BB663FAE2E}" destId="{66B614D6-6B6D-4065-89F2-E953C681AC86}" srcOrd="0" destOrd="0" presId="urn:microsoft.com/office/officeart/2005/8/layout/hierarchy5"/>
    <dgm:cxn modelId="{5E6BC853-89FF-CC4D-A426-6C780A947CE0}" type="presParOf" srcId="{503735CB-D8BB-47AC-9A1A-4FADFF2AA58D}" destId="{AF0DC4FA-FE61-485C-B570-A492AA409D7F}" srcOrd="3" destOrd="0" presId="urn:microsoft.com/office/officeart/2005/8/layout/hierarchy5"/>
    <dgm:cxn modelId="{F4DAF6B5-D1DB-6F4B-9EBD-09F227793FAB}" type="presParOf" srcId="{AF0DC4FA-FE61-485C-B570-A492AA409D7F}" destId="{7312BE68-C625-4976-A163-1BA91CC6D528}" srcOrd="0" destOrd="0" presId="urn:microsoft.com/office/officeart/2005/8/layout/hierarchy5"/>
    <dgm:cxn modelId="{63C77227-49A1-6248-A868-3E505461834F}" type="presParOf" srcId="{AF0DC4FA-FE61-485C-B570-A492AA409D7F}" destId="{0875C62F-1BCC-4209-9747-241557B6C5DC}" srcOrd="1" destOrd="0" presId="urn:microsoft.com/office/officeart/2005/8/layout/hierarchy5"/>
    <dgm:cxn modelId="{8F8A6B82-2E60-EE48-AC10-31D369F73B7B}" type="presParOf" srcId="{C91CD50E-13D2-4F22-946E-AF6DCE78A27B}" destId="{FDA71E66-D902-49C5-993F-098F07A3F310}"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EAA9F6-65E7-A541-AFD1-BA66D0B36813}"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8054D14C-81AA-F24F-A5ED-D989A12BC599}">
      <dgm:prSet/>
      <dgm:spPr/>
      <dgm:t>
        <a:bodyPr/>
        <a:lstStyle/>
        <a:p>
          <a:pPr rtl="0"/>
          <a:r>
            <a:rPr lang="it-IT" baseline="0" dirty="0" smtClean="0"/>
            <a:t>Gli obiettivi strategici dell’ARCEA riflettono la</a:t>
          </a:r>
          <a:r>
            <a:rPr lang="it-IT" i="1" baseline="0" dirty="0" smtClean="0"/>
            <a:t> </a:t>
          </a:r>
          <a:r>
            <a:rPr lang="it-IT" i="1" baseline="0" dirty="0" err="1" smtClean="0"/>
            <a:t>mission</a:t>
          </a:r>
          <a:r>
            <a:rPr lang="it-IT" baseline="0" dirty="0" smtClean="0"/>
            <a:t> dell’Organismo Pagatore che si colloca in posizione di punto di </a:t>
          </a:r>
          <a:r>
            <a:rPr lang="it-IT" b="1" baseline="0" dirty="0" smtClean="0"/>
            <a:t>raccordo fra Commissione Europea, Stato membro e Regione Calabria.</a:t>
          </a:r>
          <a:endParaRPr lang="it-IT" b="1" dirty="0"/>
        </a:p>
      </dgm:t>
    </dgm:pt>
    <dgm:pt modelId="{BDD5C145-D326-7041-8A7A-1AF83B972313}" type="parTrans" cxnId="{DC6F4274-5712-1449-BF19-7B2CD29CBB7E}">
      <dgm:prSet/>
      <dgm:spPr/>
      <dgm:t>
        <a:bodyPr/>
        <a:lstStyle/>
        <a:p>
          <a:endParaRPr lang="it-IT"/>
        </a:p>
      </dgm:t>
    </dgm:pt>
    <dgm:pt modelId="{A4CF580A-687E-D64A-953A-4D3130AC51E3}" type="sibTrans" cxnId="{DC6F4274-5712-1449-BF19-7B2CD29CBB7E}">
      <dgm:prSet/>
      <dgm:spPr/>
      <dgm:t>
        <a:bodyPr/>
        <a:lstStyle/>
        <a:p>
          <a:endParaRPr lang="it-IT"/>
        </a:p>
      </dgm:t>
    </dgm:pt>
    <dgm:pt modelId="{30AAF30D-2FE9-0540-B9AF-EE1A878C3C9D}">
      <dgm:prSet/>
      <dgm:spPr/>
      <dgm:t>
        <a:bodyPr/>
        <a:lstStyle/>
        <a:p>
          <a:pPr rtl="0"/>
          <a:r>
            <a:rPr lang="it-IT" baseline="0" dirty="0" smtClean="0"/>
            <a:t>Per tali ragioni, sono stati parzialmente confermati gli obiettivi strategici già individuati nel precedente Piano, al fine di consentirne il conseguimento in un orizzonte temporale adeguato rispetto alla loro rilevanza. </a:t>
          </a:r>
          <a:endParaRPr lang="it-IT" dirty="0"/>
        </a:p>
      </dgm:t>
    </dgm:pt>
    <dgm:pt modelId="{0C558BA8-EA01-7740-82A5-426D1D145299}" type="parTrans" cxnId="{4100275E-0937-EA43-BF87-6FA57F121A36}">
      <dgm:prSet/>
      <dgm:spPr/>
      <dgm:t>
        <a:bodyPr/>
        <a:lstStyle/>
        <a:p>
          <a:endParaRPr lang="it-IT"/>
        </a:p>
      </dgm:t>
    </dgm:pt>
    <dgm:pt modelId="{CC61F461-B12A-2043-BD3A-035C0272529C}" type="sibTrans" cxnId="{4100275E-0937-EA43-BF87-6FA57F121A36}">
      <dgm:prSet/>
      <dgm:spPr/>
      <dgm:t>
        <a:bodyPr/>
        <a:lstStyle/>
        <a:p>
          <a:endParaRPr lang="it-IT"/>
        </a:p>
      </dgm:t>
    </dgm:pt>
    <dgm:pt modelId="{52C370E7-9D4B-CA41-B9BB-6612E5E79052}">
      <dgm:prSet/>
      <dgm:spPr/>
      <dgm:t>
        <a:bodyPr/>
        <a:lstStyle/>
        <a:p>
          <a:pPr rtl="0"/>
          <a:r>
            <a:rPr lang="it-IT" baseline="0" dirty="0" smtClean="0"/>
            <a:t>Nello specifico, sono stati individuati i </a:t>
          </a:r>
          <a:r>
            <a:rPr lang="it-IT" b="1" baseline="0" dirty="0" smtClean="0"/>
            <a:t>tre obiettivi strategici</a:t>
          </a:r>
          <a:r>
            <a:rPr lang="it-IT" baseline="0" dirty="0" smtClean="0"/>
            <a:t>, coerenti con quanto prescritto dalla normativa comunitaria di riferimento che hanno riflessi immediati e tangibili nei confronti degli stakeholder dell’Agenzia </a:t>
          </a:r>
          <a:endParaRPr lang="it-IT" dirty="0"/>
        </a:p>
      </dgm:t>
    </dgm:pt>
    <dgm:pt modelId="{543D5295-C386-1241-BDEE-95A8F502DF7F}" type="parTrans" cxnId="{A021F068-49F8-004F-87EA-ACC3B6618BB8}">
      <dgm:prSet/>
      <dgm:spPr/>
      <dgm:t>
        <a:bodyPr/>
        <a:lstStyle/>
        <a:p>
          <a:endParaRPr lang="it-IT"/>
        </a:p>
      </dgm:t>
    </dgm:pt>
    <dgm:pt modelId="{43626E7C-2579-3C4A-BB12-7815DB017109}" type="sibTrans" cxnId="{A021F068-49F8-004F-87EA-ACC3B6618BB8}">
      <dgm:prSet/>
      <dgm:spPr/>
      <dgm:t>
        <a:bodyPr/>
        <a:lstStyle/>
        <a:p>
          <a:endParaRPr lang="it-IT"/>
        </a:p>
      </dgm:t>
    </dgm:pt>
    <dgm:pt modelId="{5F969A7F-1556-994B-BF0C-B3F971BBC0BF}" type="pres">
      <dgm:prSet presAssocID="{CFEAA9F6-65E7-A541-AFD1-BA66D0B36813}" presName="vert0" presStyleCnt="0">
        <dgm:presLayoutVars>
          <dgm:dir/>
          <dgm:animOne val="branch"/>
          <dgm:animLvl val="lvl"/>
        </dgm:presLayoutVars>
      </dgm:prSet>
      <dgm:spPr/>
      <dgm:t>
        <a:bodyPr/>
        <a:lstStyle/>
        <a:p>
          <a:endParaRPr lang="it-IT"/>
        </a:p>
      </dgm:t>
    </dgm:pt>
    <dgm:pt modelId="{0B9F645A-A7FB-7348-8F99-5DE446C9A7E0}" type="pres">
      <dgm:prSet presAssocID="{8054D14C-81AA-F24F-A5ED-D989A12BC599}" presName="thickLine" presStyleLbl="alignNode1" presStyleIdx="0" presStyleCnt="3"/>
      <dgm:spPr/>
    </dgm:pt>
    <dgm:pt modelId="{B7E5E10F-AE99-A744-819C-BB15A89961D4}" type="pres">
      <dgm:prSet presAssocID="{8054D14C-81AA-F24F-A5ED-D989A12BC599}" presName="horz1" presStyleCnt="0"/>
      <dgm:spPr/>
    </dgm:pt>
    <dgm:pt modelId="{147B64CC-3B8E-9D4C-9356-B5D00587B970}" type="pres">
      <dgm:prSet presAssocID="{8054D14C-81AA-F24F-A5ED-D989A12BC599}" presName="tx1" presStyleLbl="revTx" presStyleIdx="0" presStyleCnt="3"/>
      <dgm:spPr/>
      <dgm:t>
        <a:bodyPr/>
        <a:lstStyle/>
        <a:p>
          <a:endParaRPr lang="it-IT"/>
        </a:p>
      </dgm:t>
    </dgm:pt>
    <dgm:pt modelId="{BC2DE570-8C0C-2C4C-94FE-660B8456C39E}" type="pres">
      <dgm:prSet presAssocID="{8054D14C-81AA-F24F-A5ED-D989A12BC599}" presName="vert1" presStyleCnt="0"/>
      <dgm:spPr/>
    </dgm:pt>
    <dgm:pt modelId="{2E0E44C1-CF09-384C-B874-E7D951FC077D}" type="pres">
      <dgm:prSet presAssocID="{30AAF30D-2FE9-0540-B9AF-EE1A878C3C9D}" presName="thickLine" presStyleLbl="alignNode1" presStyleIdx="1" presStyleCnt="3"/>
      <dgm:spPr/>
    </dgm:pt>
    <dgm:pt modelId="{A25D0C04-997D-FF4C-944F-F4A37B7D68A0}" type="pres">
      <dgm:prSet presAssocID="{30AAF30D-2FE9-0540-B9AF-EE1A878C3C9D}" presName="horz1" presStyleCnt="0"/>
      <dgm:spPr/>
    </dgm:pt>
    <dgm:pt modelId="{480D4FC3-74A8-C144-90D1-353400D96B61}" type="pres">
      <dgm:prSet presAssocID="{30AAF30D-2FE9-0540-B9AF-EE1A878C3C9D}" presName="tx1" presStyleLbl="revTx" presStyleIdx="1" presStyleCnt="3"/>
      <dgm:spPr/>
      <dgm:t>
        <a:bodyPr/>
        <a:lstStyle/>
        <a:p>
          <a:endParaRPr lang="it-IT"/>
        </a:p>
      </dgm:t>
    </dgm:pt>
    <dgm:pt modelId="{EC09F042-2942-ED49-9EB0-A71833423C7D}" type="pres">
      <dgm:prSet presAssocID="{30AAF30D-2FE9-0540-B9AF-EE1A878C3C9D}" presName="vert1" presStyleCnt="0"/>
      <dgm:spPr/>
    </dgm:pt>
    <dgm:pt modelId="{AFC0E356-0B5E-FF42-B1F2-987BF4F7AAE0}" type="pres">
      <dgm:prSet presAssocID="{52C370E7-9D4B-CA41-B9BB-6612E5E79052}" presName="thickLine" presStyleLbl="alignNode1" presStyleIdx="2" presStyleCnt="3"/>
      <dgm:spPr/>
    </dgm:pt>
    <dgm:pt modelId="{E5437833-926F-6746-8E83-E8F43C06309A}" type="pres">
      <dgm:prSet presAssocID="{52C370E7-9D4B-CA41-B9BB-6612E5E79052}" presName="horz1" presStyleCnt="0"/>
      <dgm:spPr/>
    </dgm:pt>
    <dgm:pt modelId="{AE6CCA2F-0999-7743-8283-6818AE2DC086}" type="pres">
      <dgm:prSet presAssocID="{52C370E7-9D4B-CA41-B9BB-6612E5E79052}" presName="tx1" presStyleLbl="revTx" presStyleIdx="2" presStyleCnt="3"/>
      <dgm:spPr/>
      <dgm:t>
        <a:bodyPr/>
        <a:lstStyle/>
        <a:p>
          <a:endParaRPr lang="it-IT"/>
        </a:p>
      </dgm:t>
    </dgm:pt>
    <dgm:pt modelId="{C158259A-AF33-8F42-B2D9-0981EC819A5C}" type="pres">
      <dgm:prSet presAssocID="{52C370E7-9D4B-CA41-B9BB-6612E5E79052}" presName="vert1" presStyleCnt="0"/>
      <dgm:spPr/>
    </dgm:pt>
  </dgm:ptLst>
  <dgm:cxnLst>
    <dgm:cxn modelId="{A021F068-49F8-004F-87EA-ACC3B6618BB8}" srcId="{CFEAA9F6-65E7-A541-AFD1-BA66D0B36813}" destId="{52C370E7-9D4B-CA41-B9BB-6612E5E79052}" srcOrd="2" destOrd="0" parTransId="{543D5295-C386-1241-BDEE-95A8F502DF7F}" sibTransId="{43626E7C-2579-3C4A-BB12-7815DB017109}"/>
    <dgm:cxn modelId="{DC6F4274-5712-1449-BF19-7B2CD29CBB7E}" srcId="{CFEAA9F6-65E7-A541-AFD1-BA66D0B36813}" destId="{8054D14C-81AA-F24F-A5ED-D989A12BC599}" srcOrd="0" destOrd="0" parTransId="{BDD5C145-D326-7041-8A7A-1AF83B972313}" sibTransId="{A4CF580A-687E-D64A-953A-4D3130AC51E3}"/>
    <dgm:cxn modelId="{55D97F7F-23B4-0D41-90A4-87698D4557A8}" type="presOf" srcId="{8054D14C-81AA-F24F-A5ED-D989A12BC599}" destId="{147B64CC-3B8E-9D4C-9356-B5D00587B970}" srcOrd="0" destOrd="0" presId="urn:microsoft.com/office/officeart/2008/layout/LinedList"/>
    <dgm:cxn modelId="{4100275E-0937-EA43-BF87-6FA57F121A36}" srcId="{CFEAA9F6-65E7-A541-AFD1-BA66D0B36813}" destId="{30AAF30D-2FE9-0540-B9AF-EE1A878C3C9D}" srcOrd="1" destOrd="0" parTransId="{0C558BA8-EA01-7740-82A5-426D1D145299}" sibTransId="{CC61F461-B12A-2043-BD3A-035C0272529C}"/>
    <dgm:cxn modelId="{28D93418-10BC-7C49-9070-EF13A61A08A9}" type="presOf" srcId="{CFEAA9F6-65E7-A541-AFD1-BA66D0B36813}" destId="{5F969A7F-1556-994B-BF0C-B3F971BBC0BF}" srcOrd="0" destOrd="0" presId="urn:microsoft.com/office/officeart/2008/layout/LinedList"/>
    <dgm:cxn modelId="{BB39BE7B-53B0-6544-8F7F-756AA76A0AD1}" type="presOf" srcId="{52C370E7-9D4B-CA41-B9BB-6612E5E79052}" destId="{AE6CCA2F-0999-7743-8283-6818AE2DC086}" srcOrd="0" destOrd="0" presId="urn:microsoft.com/office/officeart/2008/layout/LinedList"/>
    <dgm:cxn modelId="{192A2E3D-113A-DD45-B8CF-F6062EDDE381}" type="presOf" srcId="{30AAF30D-2FE9-0540-B9AF-EE1A878C3C9D}" destId="{480D4FC3-74A8-C144-90D1-353400D96B61}" srcOrd="0" destOrd="0" presId="urn:microsoft.com/office/officeart/2008/layout/LinedList"/>
    <dgm:cxn modelId="{E6435C48-D255-D349-B192-439F19DD3CCC}" type="presParOf" srcId="{5F969A7F-1556-994B-BF0C-B3F971BBC0BF}" destId="{0B9F645A-A7FB-7348-8F99-5DE446C9A7E0}" srcOrd="0" destOrd="0" presId="urn:microsoft.com/office/officeart/2008/layout/LinedList"/>
    <dgm:cxn modelId="{2E66089D-8317-BB4C-99B6-3A9D89938418}" type="presParOf" srcId="{5F969A7F-1556-994B-BF0C-B3F971BBC0BF}" destId="{B7E5E10F-AE99-A744-819C-BB15A89961D4}" srcOrd="1" destOrd="0" presId="urn:microsoft.com/office/officeart/2008/layout/LinedList"/>
    <dgm:cxn modelId="{6DAE48D3-69E4-D94E-B780-9D4F5314627C}" type="presParOf" srcId="{B7E5E10F-AE99-A744-819C-BB15A89961D4}" destId="{147B64CC-3B8E-9D4C-9356-B5D00587B970}" srcOrd="0" destOrd="0" presId="urn:microsoft.com/office/officeart/2008/layout/LinedList"/>
    <dgm:cxn modelId="{8643D66A-6097-B749-86EE-59DF33ADF120}" type="presParOf" srcId="{B7E5E10F-AE99-A744-819C-BB15A89961D4}" destId="{BC2DE570-8C0C-2C4C-94FE-660B8456C39E}" srcOrd="1" destOrd="0" presId="urn:microsoft.com/office/officeart/2008/layout/LinedList"/>
    <dgm:cxn modelId="{5C18800F-730A-9B42-81A0-77F65E7DD110}" type="presParOf" srcId="{5F969A7F-1556-994B-BF0C-B3F971BBC0BF}" destId="{2E0E44C1-CF09-384C-B874-E7D951FC077D}" srcOrd="2" destOrd="0" presId="urn:microsoft.com/office/officeart/2008/layout/LinedList"/>
    <dgm:cxn modelId="{EDABC203-D413-CF4B-B64A-BDC68BC3B16E}" type="presParOf" srcId="{5F969A7F-1556-994B-BF0C-B3F971BBC0BF}" destId="{A25D0C04-997D-FF4C-944F-F4A37B7D68A0}" srcOrd="3" destOrd="0" presId="urn:microsoft.com/office/officeart/2008/layout/LinedList"/>
    <dgm:cxn modelId="{35DD8425-5A90-A545-99AD-75AE3B4327F8}" type="presParOf" srcId="{A25D0C04-997D-FF4C-944F-F4A37B7D68A0}" destId="{480D4FC3-74A8-C144-90D1-353400D96B61}" srcOrd="0" destOrd="0" presId="urn:microsoft.com/office/officeart/2008/layout/LinedList"/>
    <dgm:cxn modelId="{CF002ABF-59F9-C446-B4E3-3DDCB80FCD84}" type="presParOf" srcId="{A25D0C04-997D-FF4C-944F-F4A37B7D68A0}" destId="{EC09F042-2942-ED49-9EB0-A71833423C7D}" srcOrd="1" destOrd="0" presId="urn:microsoft.com/office/officeart/2008/layout/LinedList"/>
    <dgm:cxn modelId="{2265B026-8280-9740-84DB-A88F99FE06BF}" type="presParOf" srcId="{5F969A7F-1556-994B-BF0C-B3F971BBC0BF}" destId="{AFC0E356-0B5E-FF42-B1F2-987BF4F7AAE0}" srcOrd="4" destOrd="0" presId="urn:microsoft.com/office/officeart/2008/layout/LinedList"/>
    <dgm:cxn modelId="{0F4BD056-116D-BE4A-9EAC-49FE56E26E28}" type="presParOf" srcId="{5F969A7F-1556-994B-BF0C-B3F971BBC0BF}" destId="{E5437833-926F-6746-8E83-E8F43C06309A}" srcOrd="5" destOrd="0" presId="urn:microsoft.com/office/officeart/2008/layout/LinedList"/>
    <dgm:cxn modelId="{B7CB0C92-1AE9-6847-8C00-8D9BDFDD74C1}" type="presParOf" srcId="{E5437833-926F-6746-8E83-E8F43C06309A}" destId="{AE6CCA2F-0999-7743-8283-6818AE2DC086}" srcOrd="0" destOrd="0" presId="urn:microsoft.com/office/officeart/2008/layout/LinedList"/>
    <dgm:cxn modelId="{4F6A3649-FA2A-254E-83CB-50F8D1118275}" type="presParOf" srcId="{E5437833-926F-6746-8E83-E8F43C06309A}" destId="{C158259A-AF33-8F42-B2D9-0981EC819A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5DC4B1-A80E-4243-B8CD-1C5595B0D88A}"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it-IT"/>
        </a:p>
      </dgm:t>
    </dgm:pt>
    <dgm:pt modelId="{196DB464-E397-D24F-96CC-F72EDEF1967C}">
      <dgm:prSet/>
      <dgm:spPr/>
      <dgm:t>
        <a:bodyPr/>
        <a:lstStyle/>
        <a:p>
          <a:pPr rtl="0"/>
          <a:r>
            <a:rPr lang="it-IT" baseline="0" smtClean="0"/>
            <a:t>Costituiscono gli strumenti di rilevazione, anche di carattere socio-economico, delle conseguenze derivanti dalle azioni intraprese dall’Agenzia per favorire lo sviluppo del contesto territoriale di riferimento </a:t>
          </a:r>
          <a:endParaRPr lang="it-IT"/>
        </a:p>
      </dgm:t>
    </dgm:pt>
    <dgm:pt modelId="{AD8A4FFD-8C64-264C-AF11-9B32E0637A63}" type="parTrans" cxnId="{684E36A3-12C0-714A-BE2C-064978A5ABA4}">
      <dgm:prSet/>
      <dgm:spPr/>
      <dgm:t>
        <a:bodyPr/>
        <a:lstStyle/>
        <a:p>
          <a:endParaRPr lang="it-IT"/>
        </a:p>
      </dgm:t>
    </dgm:pt>
    <dgm:pt modelId="{D08C6002-BC7A-1F44-A76B-C2FF242616AE}" type="sibTrans" cxnId="{684E36A3-12C0-714A-BE2C-064978A5ABA4}">
      <dgm:prSet/>
      <dgm:spPr/>
      <dgm:t>
        <a:bodyPr/>
        <a:lstStyle/>
        <a:p>
          <a:endParaRPr lang="it-IT"/>
        </a:p>
      </dgm:t>
    </dgm:pt>
    <dgm:pt modelId="{857DE204-B6B2-BF42-9D0D-1581D5575350}" type="pres">
      <dgm:prSet presAssocID="{7E5DC4B1-A80E-4243-B8CD-1C5595B0D88A}" presName="vert0" presStyleCnt="0">
        <dgm:presLayoutVars>
          <dgm:dir/>
          <dgm:animOne val="branch"/>
          <dgm:animLvl val="lvl"/>
        </dgm:presLayoutVars>
      </dgm:prSet>
      <dgm:spPr/>
      <dgm:t>
        <a:bodyPr/>
        <a:lstStyle/>
        <a:p>
          <a:endParaRPr lang="it-IT"/>
        </a:p>
      </dgm:t>
    </dgm:pt>
    <dgm:pt modelId="{01DD54EC-090E-3F45-81A5-FE2E7C7BB06C}" type="pres">
      <dgm:prSet presAssocID="{196DB464-E397-D24F-96CC-F72EDEF1967C}" presName="thickLine" presStyleLbl="alignNode1" presStyleIdx="0" presStyleCnt="1"/>
      <dgm:spPr/>
    </dgm:pt>
    <dgm:pt modelId="{0C6D8DBD-A390-2B47-8674-ACE2896F4FB6}" type="pres">
      <dgm:prSet presAssocID="{196DB464-E397-D24F-96CC-F72EDEF1967C}" presName="horz1" presStyleCnt="0"/>
      <dgm:spPr/>
    </dgm:pt>
    <dgm:pt modelId="{E6953F02-0BBE-794A-91B1-DC6E256725E8}" type="pres">
      <dgm:prSet presAssocID="{196DB464-E397-D24F-96CC-F72EDEF1967C}" presName="tx1" presStyleLbl="revTx" presStyleIdx="0" presStyleCnt="1"/>
      <dgm:spPr/>
      <dgm:t>
        <a:bodyPr/>
        <a:lstStyle/>
        <a:p>
          <a:endParaRPr lang="it-IT"/>
        </a:p>
      </dgm:t>
    </dgm:pt>
    <dgm:pt modelId="{716E9F95-BE96-8A4B-9F0E-884D59CA3822}" type="pres">
      <dgm:prSet presAssocID="{196DB464-E397-D24F-96CC-F72EDEF1967C}" presName="vert1" presStyleCnt="0"/>
      <dgm:spPr/>
    </dgm:pt>
  </dgm:ptLst>
  <dgm:cxnLst>
    <dgm:cxn modelId="{AC328F81-7E6E-CF41-873C-CA6D5B2C36AE}" type="presOf" srcId="{196DB464-E397-D24F-96CC-F72EDEF1967C}" destId="{E6953F02-0BBE-794A-91B1-DC6E256725E8}" srcOrd="0" destOrd="0" presId="urn:microsoft.com/office/officeart/2008/layout/LinedList"/>
    <dgm:cxn modelId="{9B7AFFA4-F11A-FC44-A92E-AE3EA5A0DE59}" type="presOf" srcId="{7E5DC4B1-A80E-4243-B8CD-1C5595B0D88A}" destId="{857DE204-B6B2-BF42-9D0D-1581D5575350}" srcOrd="0" destOrd="0" presId="urn:microsoft.com/office/officeart/2008/layout/LinedList"/>
    <dgm:cxn modelId="{684E36A3-12C0-714A-BE2C-064978A5ABA4}" srcId="{7E5DC4B1-A80E-4243-B8CD-1C5595B0D88A}" destId="{196DB464-E397-D24F-96CC-F72EDEF1967C}" srcOrd="0" destOrd="0" parTransId="{AD8A4FFD-8C64-264C-AF11-9B32E0637A63}" sibTransId="{D08C6002-BC7A-1F44-A76B-C2FF242616AE}"/>
    <dgm:cxn modelId="{6F346492-6586-4C4F-A03B-F80E39383023}" type="presParOf" srcId="{857DE204-B6B2-BF42-9D0D-1581D5575350}" destId="{01DD54EC-090E-3F45-81A5-FE2E7C7BB06C}" srcOrd="0" destOrd="0" presId="urn:microsoft.com/office/officeart/2008/layout/LinedList"/>
    <dgm:cxn modelId="{96A06F31-3811-F44A-AD66-5C205C10AF37}" type="presParOf" srcId="{857DE204-B6B2-BF42-9D0D-1581D5575350}" destId="{0C6D8DBD-A390-2B47-8674-ACE2896F4FB6}" srcOrd="1" destOrd="0" presId="urn:microsoft.com/office/officeart/2008/layout/LinedList"/>
    <dgm:cxn modelId="{31009842-2C5A-D54B-AC29-E443711F9B14}" type="presParOf" srcId="{0C6D8DBD-A390-2B47-8674-ACE2896F4FB6}" destId="{E6953F02-0BBE-794A-91B1-DC6E256725E8}" srcOrd="0" destOrd="0" presId="urn:microsoft.com/office/officeart/2008/layout/LinedList"/>
    <dgm:cxn modelId="{BD70154C-2C50-4E48-BFA7-83ADB810DD77}" type="presParOf" srcId="{0C6D8DBD-A390-2B47-8674-ACE2896F4FB6}" destId="{716E9F95-BE96-8A4B-9F0E-884D59CA382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FB7E6-E19C-454C-9664-F1C6554A441F}"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it-IT"/>
        </a:p>
      </dgm:t>
    </dgm:pt>
    <dgm:pt modelId="{C0F5D1C3-5AC2-7A40-8FE8-582AFD799529}">
      <dgm:prSet/>
      <dgm:spPr/>
      <dgm:t>
        <a:bodyPr/>
        <a:lstStyle/>
        <a:p>
          <a:pPr algn="ctr" rtl="0"/>
          <a:r>
            <a:rPr lang="it-IT" baseline="0" dirty="0" smtClean="0"/>
            <a:t>Ogni obiettivo strategico è articolato in obiettivi operativi. </a:t>
          </a:r>
          <a:endParaRPr lang="it-IT" dirty="0"/>
        </a:p>
      </dgm:t>
    </dgm:pt>
    <dgm:pt modelId="{5D29965F-AD6E-3F47-A8C8-D4F2E275841C}" type="parTrans" cxnId="{1B43A049-F115-0447-AA06-460ED53D961C}">
      <dgm:prSet/>
      <dgm:spPr/>
      <dgm:t>
        <a:bodyPr/>
        <a:lstStyle/>
        <a:p>
          <a:endParaRPr lang="it-IT"/>
        </a:p>
      </dgm:t>
    </dgm:pt>
    <dgm:pt modelId="{DC8043B3-7B8E-9949-8863-5E2F8A72C67C}" type="sibTrans" cxnId="{1B43A049-F115-0447-AA06-460ED53D961C}">
      <dgm:prSet/>
      <dgm:spPr/>
      <dgm:t>
        <a:bodyPr/>
        <a:lstStyle/>
        <a:p>
          <a:endParaRPr lang="it-IT"/>
        </a:p>
      </dgm:t>
    </dgm:pt>
    <dgm:pt modelId="{06084DA6-BC9E-844E-A1C5-05D127BE4862}">
      <dgm:prSet/>
      <dgm:spPr/>
      <dgm:t>
        <a:bodyPr/>
        <a:lstStyle/>
        <a:p>
          <a:pPr rtl="0"/>
          <a:r>
            <a:rPr lang="it-IT" dirty="0" smtClean="0"/>
            <a:t>Ad ogni obiettivo operativo sono associati: </a:t>
          </a:r>
        </a:p>
      </dgm:t>
    </dgm:pt>
    <dgm:pt modelId="{C289C25D-5B5C-8B4D-B73B-583FB328FFBD}" type="parTrans" cxnId="{F559A338-DFC4-2B4C-9693-6711B83101E2}">
      <dgm:prSet/>
      <dgm:spPr/>
      <dgm:t>
        <a:bodyPr/>
        <a:lstStyle/>
        <a:p>
          <a:endParaRPr lang="it-IT"/>
        </a:p>
      </dgm:t>
    </dgm:pt>
    <dgm:pt modelId="{6A281FD1-C287-B842-8D35-81222A5ED814}" type="sibTrans" cxnId="{F559A338-DFC4-2B4C-9693-6711B83101E2}">
      <dgm:prSet/>
      <dgm:spPr/>
      <dgm:t>
        <a:bodyPr/>
        <a:lstStyle/>
        <a:p>
          <a:endParaRPr lang="it-IT"/>
        </a:p>
      </dgm:t>
    </dgm:pt>
    <dgm:pt modelId="{E61A4872-09E5-8648-AC3C-9CB98F883A16}">
      <dgm:prSet/>
      <dgm:spPr/>
      <dgm:t>
        <a:bodyPr/>
        <a:lstStyle/>
        <a:p>
          <a:pPr rtl="0"/>
          <a:r>
            <a:rPr lang="it-IT" dirty="0" smtClean="0"/>
            <a:t>le azioni da porre in essere con la relativa tempistica;</a:t>
          </a:r>
          <a:endParaRPr lang="it-IT" dirty="0"/>
        </a:p>
      </dgm:t>
    </dgm:pt>
    <dgm:pt modelId="{DABBFD95-D042-A840-9A74-4EA8930E3478}" type="parTrans" cxnId="{CC282A3E-5BF0-5E4E-9469-BC5ED2CF4412}">
      <dgm:prSet/>
      <dgm:spPr/>
      <dgm:t>
        <a:bodyPr/>
        <a:lstStyle/>
        <a:p>
          <a:endParaRPr lang="it-IT"/>
        </a:p>
      </dgm:t>
    </dgm:pt>
    <dgm:pt modelId="{8B5715D2-3961-BB45-81E7-69A9F63B3235}" type="sibTrans" cxnId="{CC282A3E-5BF0-5E4E-9469-BC5ED2CF4412}">
      <dgm:prSet/>
      <dgm:spPr/>
      <dgm:t>
        <a:bodyPr/>
        <a:lstStyle/>
        <a:p>
          <a:endParaRPr lang="it-IT"/>
        </a:p>
      </dgm:t>
    </dgm:pt>
    <dgm:pt modelId="{55667F79-5FBC-D645-97AC-94A3CFCD57CE}">
      <dgm:prSet/>
      <dgm:spPr/>
      <dgm:t>
        <a:bodyPr/>
        <a:lstStyle/>
        <a:p>
          <a:pPr rtl="0"/>
          <a:r>
            <a:rPr lang="it-IT" dirty="0" smtClean="0"/>
            <a:t>la quantificazione delle risorse economiche, umane e strumentali;</a:t>
          </a:r>
          <a:endParaRPr lang="it-IT" dirty="0"/>
        </a:p>
      </dgm:t>
    </dgm:pt>
    <dgm:pt modelId="{C6657751-6B51-F348-B312-3E2029EB4A55}" type="parTrans" cxnId="{B6F068DC-5860-A244-B9D4-617FA8CEDE61}">
      <dgm:prSet/>
      <dgm:spPr/>
      <dgm:t>
        <a:bodyPr/>
        <a:lstStyle/>
        <a:p>
          <a:endParaRPr lang="it-IT"/>
        </a:p>
      </dgm:t>
    </dgm:pt>
    <dgm:pt modelId="{F7DDDB8D-D88E-6E4C-B39D-47177F2DBE93}" type="sibTrans" cxnId="{B6F068DC-5860-A244-B9D4-617FA8CEDE61}">
      <dgm:prSet/>
      <dgm:spPr/>
      <dgm:t>
        <a:bodyPr/>
        <a:lstStyle/>
        <a:p>
          <a:endParaRPr lang="it-IT"/>
        </a:p>
      </dgm:t>
    </dgm:pt>
    <dgm:pt modelId="{E25E92B5-AFD1-F346-82FE-90BAA1890AFD}">
      <dgm:prSet/>
      <dgm:spPr/>
      <dgm:t>
        <a:bodyPr/>
        <a:lstStyle/>
        <a:p>
          <a:pPr rtl="0"/>
          <a:r>
            <a:rPr lang="it-IT" dirty="0" smtClean="0"/>
            <a:t>le responsabilità organizzative.</a:t>
          </a:r>
          <a:endParaRPr lang="it-IT" dirty="0"/>
        </a:p>
      </dgm:t>
    </dgm:pt>
    <dgm:pt modelId="{5B21F874-2213-5E4D-86F5-E0FF42538421}" type="parTrans" cxnId="{D488A251-B91F-F842-A1E5-695E36640674}">
      <dgm:prSet/>
      <dgm:spPr/>
      <dgm:t>
        <a:bodyPr/>
        <a:lstStyle/>
        <a:p>
          <a:endParaRPr lang="it-IT"/>
        </a:p>
      </dgm:t>
    </dgm:pt>
    <dgm:pt modelId="{938C5CEB-A2DC-464B-ADBD-BEBECDE31CCB}" type="sibTrans" cxnId="{D488A251-B91F-F842-A1E5-695E36640674}">
      <dgm:prSet/>
      <dgm:spPr/>
      <dgm:t>
        <a:bodyPr/>
        <a:lstStyle/>
        <a:p>
          <a:endParaRPr lang="it-IT"/>
        </a:p>
      </dgm:t>
    </dgm:pt>
    <dgm:pt modelId="{A1CBCFB9-29F0-194B-B8BA-E32036B49905}">
      <dgm:prSet/>
      <dgm:spPr/>
      <dgm:t>
        <a:bodyPr/>
        <a:lstStyle/>
        <a:p>
          <a:pPr rtl="0"/>
          <a:r>
            <a:rPr lang="it-IT" dirty="0" smtClean="0"/>
            <a:t>uno o più indicatori; ad ogni indicatore è attribuito un target (valore programmato o atteso) annuale e semestrale;</a:t>
          </a:r>
          <a:endParaRPr lang="it-IT" dirty="0"/>
        </a:p>
      </dgm:t>
    </dgm:pt>
    <dgm:pt modelId="{0D609355-B009-0744-A539-DE4E16714C45}" type="parTrans" cxnId="{5AA2BC55-02D9-E447-9AC5-ADFA3A8C883E}">
      <dgm:prSet/>
      <dgm:spPr/>
      <dgm:t>
        <a:bodyPr/>
        <a:lstStyle/>
        <a:p>
          <a:endParaRPr lang="it-IT"/>
        </a:p>
      </dgm:t>
    </dgm:pt>
    <dgm:pt modelId="{3151A720-CD3E-8447-8609-D42328FF800D}" type="sibTrans" cxnId="{5AA2BC55-02D9-E447-9AC5-ADFA3A8C883E}">
      <dgm:prSet/>
      <dgm:spPr/>
      <dgm:t>
        <a:bodyPr/>
        <a:lstStyle/>
        <a:p>
          <a:endParaRPr lang="it-IT"/>
        </a:p>
      </dgm:t>
    </dgm:pt>
    <dgm:pt modelId="{83D510A5-6530-F949-A2B2-289694E524E2}">
      <dgm:prSet/>
      <dgm:spPr/>
      <dgm:t>
        <a:bodyPr/>
        <a:lstStyle/>
        <a:p>
          <a:pPr rtl="0"/>
          <a:r>
            <a:rPr lang="it-IT" dirty="0" smtClean="0"/>
            <a:t>Un peso rispetto all’obiettivo strategico</a:t>
          </a:r>
        </a:p>
      </dgm:t>
    </dgm:pt>
    <dgm:pt modelId="{6244FF8C-453B-0347-B6B6-296DCE0BD222}" type="parTrans" cxnId="{552C0B26-4521-124F-A2BF-08F785DB7197}">
      <dgm:prSet/>
      <dgm:spPr/>
      <dgm:t>
        <a:bodyPr/>
        <a:lstStyle/>
        <a:p>
          <a:endParaRPr lang="it-IT"/>
        </a:p>
      </dgm:t>
    </dgm:pt>
    <dgm:pt modelId="{BAC48058-365D-494E-81A7-8DDBD053CE72}" type="sibTrans" cxnId="{552C0B26-4521-124F-A2BF-08F785DB7197}">
      <dgm:prSet/>
      <dgm:spPr/>
      <dgm:t>
        <a:bodyPr/>
        <a:lstStyle/>
        <a:p>
          <a:endParaRPr lang="it-IT"/>
        </a:p>
      </dgm:t>
    </dgm:pt>
    <dgm:pt modelId="{7BFCE5E0-BB24-3C43-B5A5-4991AA66DBE1}" type="pres">
      <dgm:prSet presAssocID="{B33FB7E6-E19C-454C-9664-F1C6554A441F}" presName="vert0" presStyleCnt="0">
        <dgm:presLayoutVars>
          <dgm:dir/>
          <dgm:animOne val="branch"/>
          <dgm:animLvl val="lvl"/>
        </dgm:presLayoutVars>
      </dgm:prSet>
      <dgm:spPr/>
      <dgm:t>
        <a:bodyPr/>
        <a:lstStyle/>
        <a:p>
          <a:endParaRPr lang="it-IT"/>
        </a:p>
      </dgm:t>
    </dgm:pt>
    <dgm:pt modelId="{243673C7-3EE7-634F-B7EC-AECBF05D0953}" type="pres">
      <dgm:prSet presAssocID="{C0F5D1C3-5AC2-7A40-8FE8-582AFD799529}" presName="thickLine" presStyleLbl="alignNode1" presStyleIdx="0" presStyleCnt="1"/>
      <dgm:spPr/>
    </dgm:pt>
    <dgm:pt modelId="{71EA0326-0D52-0944-8EE4-A01DB80E5DDF}" type="pres">
      <dgm:prSet presAssocID="{C0F5D1C3-5AC2-7A40-8FE8-582AFD799529}" presName="horz1" presStyleCnt="0"/>
      <dgm:spPr/>
    </dgm:pt>
    <dgm:pt modelId="{881A1FD5-150D-9E4D-B801-BC991AF24236}" type="pres">
      <dgm:prSet presAssocID="{C0F5D1C3-5AC2-7A40-8FE8-582AFD799529}" presName="tx1" presStyleLbl="revTx" presStyleIdx="0" presStyleCnt="7"/>
      <dgm:spPr/>
      <dgm:t>
        <a:bodyPr/>
        <a:lstStyle/>
        <a:p>
          <a:endParaRPr lang="it-IT"/>
        </a:p>
      </dgm:t>
    </dgm:pt>
    <dgm:pt modelId="{1B08F48E-2B0B-1547-8AE6-FA8B1C67B7D5}" type="pres">
      <dgm:prSet presAssocID="{C0F5D1C3-5AC2-7A40-8FE8-582AFD799529}" presName="vert1" presStyleCnt="0"/>
      <dgm:spPr/>
    </dgm:pt>
    <dgm:pt modelId="{E6320A2F-7B73-7B43-ABF8-591978BC90BE}" type="pres">
      <dgm:prSet presAssocID="{06084DA6-BC9E-844E-A1C5-05D127BE4862}" presName="vertSpace2a" presStyleCnt="0"/>
      <dgm:spPr/>
    </dgm:pt>
    <dgm:pt modelId="{E4D7F824-5FEA-AD49-A4B4-94D4DB664FDB}" type="pres">
      <dgm:prSet presAssocID="{06084DA6-BC9E-844E-A1C5-05D127BE4862}" presName="horz2" presStyleCnt="0"/>
      <dgm:spPr/>
    </dgm:pt>
    <dgm:pt modelId="{10D4B17C-76E5-CF40-B901-96814F7A015D}" type="pres">
      <dgm:prSet presAssocID="{06084DA6-BC9E-844E-A1C5-05D127BE4862}" presName="horzSpace2" presStyleCnt="0"/>
      <dgm:spPr/>
    </dgm:pt>
    <dgm:pt modelId="{34A912B2-2C22-1A47-9F72-C2E9CBA2E4BF}" type="pres">
      <dgm:prSet presAssocID="{06084DA6-BC9E-844E-A1C5-05D127BE4862}" presName="tx2" presStyleLbl="revTx" presStyleIdx="1" presStyleCnt="7"/>
      <dgm:spPr/>
      <dgm:t>
        <a:bodyPr/>
        <a:lstStyle/>
        <a:p>
          <a:endParaRPr lang="it-IT"/>
        </a:p>
      </dgm:t>
    </dgm:pt>
    <dgm:pt modelId="{803247EA-C640-6A4F-8D40-EA3BA13E3692}" type="pres">
      <dgm:prSet presAssocID="{06084DA6-BC9E-844E-A1C5-05D127BE4862}" presName="vert2" presStyleCnt="0"/>
      <dgm:spPr/>
    </dgm:pt>
    <dgm:pt modelId="{25C34943-06B3-7E4F-A571-AC15A1AEB59D}" type="pres">
      <dgm:prSet presAssocID="{06084DA6-BC9E-844E-A1C5-05D127BE4862}" presName="thinLine2b" presStyleLbl="callout" presStyleIdx="0" presStyleCnt="6"/>
      <dgm:spPr/>
    </dgm:pt>
    <dgm:pt modelId="{BB2950B9-F416-D74D-873B-160534F168C6}" type="pres">
      <dgm:prSet presAssocID="{06084DA6-BC9E-844E-A1C5-05D127BE4862}" presName="vertSpace2b" presStyleCnt="0"/>
      <dgm:spPr/>
    </dgm:pt>
    <dgm:pt modelId="{8CFB0708-7658-F246-A883-A58400761156}" type="pres">
      <dgm:prSet presAssocID="{83D510A5-6530-F949-A2B2-289694E524E2}" presName="horz2" presStyleCnt="0"/>
      <dgm:spPr/>
    </dgm:pt>
    <dgm:pt modelId="{CD82850C-18D9-6B45-A274-01F65B0B9A51}" type="pres">
      <dgm:prSet presAssocID="{83D510A5-6530-F949-A2B2-289694E524E2}" presName="horzSpace2" presStyleCnt="0"/>
      <dgm:spPr/>
    </dgm:pt>
    <dgm:pt modelId="{03C68C65-F99A-3B41-AC63-EDDD950A80DB}" type="pres">
      <dgm:prSet presAssocID="{83D510A5-6530-F949-A2B2-289694E524E2}" presName="tx2" presStyleLbl="revTx" presStyleIdx="2" presStyleCnt="7"/>
      <dgm:spPr/>
      <dgm:t>
        <a:bodyPr/>
        <a:lstStyle/>
        <a:p>
          <a:endParaRPr lang="it-IT"/>
        </a:p>
      </dgm:t>
    </dgm:pt>
    <dgm:pt modelId="{BB50DAF1-86CC-3E47-98AA-FCCC1F1D5D97}" type="pres">
      <dgm:prSet presAssocID="{83D510A5-6530-F949-A2B2-289694E524E2}" presName="vert2" presStyleCnt="0"/>
      <dgm:spPr/>
    </dgm:pt>
    <dgm:pt modelId="{DA31B8D7-C3AA-8448-B973-2C318E1C5819}" type="pres">
      <dgm:prSet presAssocID="{83D510A5-6530-F949-A2B2-289694E524E2}" presName="thinLine2b" presStyleLbl="callout" presStyleIdx="1" presStyleCnt="6"/>
      <dgm:spPr/>
    </dgm:pt>
    <dgm:pt modelId="{45B7929D-40C0-424F-A1BA-B0BA4D43F9C8}" type="pres">
      <dgm:prSet presAssocID="{83D510A5-6530-F949-A2B2-289694E524E2}" presName="vertSpace2b" presStyleCnt="0"/>
      <dgm:spPr/>
    </dgm:pt>
    <dgm:pt modelId="{650175CB-0A21-3B4B-ADC4-DBC1F4643BE3}" type="pres">
      <dgm:prSet presAssocID="{A1CBCFB9-29F0-194B-B8BA-E32036B49905}" presName="horz2" presStyleCnt="0"/>
      <dgm:spPr/>
    </dgm:pt>
    <dgm:pt modelId="{52D6C431-58A8-8542-A94F-5F684BCBD0D2}" type="pres">
      <dgm:prSet presAssocID="{A1CBCFB9-29F0-194B-B8BA-E32036B49905}" presName="horzSpace2" presStyleCnt="0"/>
      <dgm:spPr/>
    </dgm:pt>
    <dgm:pt modelId="{69030EC5-3F51-A045-9FA6-0C002DF901AC}" type="pres">
      <dgm:prSet presAssocID="{A1CBCFB9-29F0-194B-B8BA-E32036B49905}" presName="tx2" presStyleLbl="revTx" presStyleIdx="3" presStyleCnt="7"/>
      <dgm:spPr/>
      <dgm:t>
        <a:bodyPr/>
        <a:lstStyle/>
        <a:p>
          <a:endParaRPr lang="it-IT"/>
        </a:p>
      </dgm:t>
    </dgm:pt>
    <dgm:pt modelId="{EBCBA5CB-E115-9E40-A2B0-1E9E16D537FD}" type="pres">
      <dgm:prSet presAssocID="{A1CBCFB9-29F0-194B-B8BA-E32036B49905}" presName="vert2" presStyleCnt="0"/>
      <dgm:spPr/>
    </dgm:pt>
    <dgm:pt modelId="{923AE15B-5A8F-C145-9362-DAA3030BD86D}" type="pres">
      <dgm:prSet presAssocID="{A1CBCFB9-29F0-194B-B8BA-E32036B49905}" presName="thinLine2b" presStyleLbl="callout" presStyleIdx="2" presStyleCnt="6"/>
      <dgm:spPr/>
    </dgm:pt>
    <dgm:pt modelId="{DDAFC921-9B12-C848-B889-23B00A104010}" type="pres">
      <dgm:prSet presAssocID="{A1CBCFB9-29F0-194B-B8BA-E32036B49905}" presName="vertSpace2b" presStyleCnt="0"/>
      <dgm:spPr/>
    </dgm:pt>
    <dgm:pt modelId="{AD4B5FC0-8C40-7A4E-9EFA-BAE7B617797E}" type="pres">
      <dgm:prSet presAssocID="{E61A4872-09E5-8648-AC3C-9CB98F883A16}" presName="horz2" presStyleCnt="0"/>
      <dgm:spPr/>
    </dgm:pt>
    <dgm:pt modelId="{CED523F5-1BE6-4B48-8A7C-BE7C1B54E22E}" type="pres">
      <dgm:prSet presAssocID="{E61A4872-09E5-8648-AC3C-9CB98F883A16}" presName="horzSpace2" presStyleCnt="0"/>
      <dgm:spPr/>
    </dgm:pt>
    <dgm:pt modelId="{73144FD7-B66F-5849-BCAF-AAA5671E9128}" type="pres">
      <dgm:prSet presAssocID="{E61A4872-09E5-8648-AC3C-9CB98F883A16}" presName="tx2" presStyleLbl="revTx" presStyleIdx="4" presStyleCnt="7"/>
      <dgm:spPr/>
      <dgm:t>
        <a:bodyPr/>
        <a:lstStyle/>
        <a:p>
          <a:endParaRPr lang="it-IT"/>
        </a:p>
      </dgm:t>
    </dgm:pt>
    <dgm:pt modelId="{6A93D56D-F16C-734D-A46A-BBAA19149743}" type="pres">
      <dgm:prSet presAssocID="{E61A4872-09E5-8648-AC3C-9CB98F883A16}" presName="vert2" presStyleCnt="0"/>
      <dgm:spPr/>
    </dgm:pt>
    <dgm:pt modelId="{4B1C9FA8-E71C-7348-8AB3-1E5B2D1A3406}" type="pres">
      <dgm:prSet presAssocID="{E61A4872-09E5-8648-AC3C-9CB98F883A16}" presName="thinLine2b" presStyleLbl="callout" presStyleIdx="3" presStyleCnt="6"/>
      <dgm:spPr/>
    </dgm:pt>
    <dgm:pt modelId="{6520C43E-FB7D-2B41-A711-91BDF89BDD34}" type="pres">
      <dgm:prSet presAssocID="{E61A4872-09E5-8648-AC3C-9CB98F883A16}" presName="vertSpace2b" presStyleCnt="0"/>
      <dgm:spPr/>
    </dgm:pt>
    <dgm:pt modelId="{603890DE-58A9-6244-8B36-EE32F385594F}" type="pres">
      <dgm:prSet presAssocID="{55667F79-5FBC-D645-97AC-94A3CFCD57CE}" presName="horz2" presStyleCnt="0"/>
      <dgm:spPr/>
    </dgm:pt>
    <dgm:pt modelId="{8CB914D5-62C1-2B40-8548-FFEF30C2EA89}" type="pres">
      <dgm:prSet presAssocID="{55667F79-5FBC-D645-97AC-94A3CFCD57CE}" presName="horzSpace2" presStyleCnt="0"/>
      <dgm:spPr/>
    </dgm:pt>
    <dgm:pt modelId="{2A7B7774-DC48-DC47-BB5A-5FA9964255DB}" type="pres">
      <dgm:prSet presAssocID="{55667F79-5FBC-D645-97AC-94A3CFCD57CE}" presName="tx2" presStyleLbl="revTx" presStyleIdx="5" presStyleCnt="7"/>
      <dgm:spPr/>
      <dgm:t>
        <a:bodyPr/>
        <a:lstStyle/>
        <a:p>
          <a:endParaRPr lang="it-IT"/>
        </a:p>
      </dgm:t>
    </dgm:pt>
    <dgm:pt modelId="{F78BA138-AC9E-064F-B551-5FA48322DF03}" type="pres">
      <dgm:prSet presAssocID="{55667F79-5FBC-D645-97AC-94A3CFCD57CE}" presName="vert2" presStyleCnt="0"/>
      <dgm:spPr/>
    </dgm:pt>
    <dgm:pt modelId="{0F355273-2E2E-AD47-9B86-29C26F87A942}" type="pres">
      <dgm:prSet presAssocID="{55667F79-5FBC-D645-97AC-94A3CFCD57CE}" presName="thinLine2b" presStyleLbl="callout" presStyleIdx="4" presStyleCnt="6"/>
      <dgm:spPr/>
    </dgm:pt>
    <dgm:pt modelId="{F5505777-2D3E-9644-9BD2-881004CF9CC5}" type="pres">
      <dgm:prSet presAssocID="{55667F79-5FBC-D645-97AC-94A3CFCD57CE}" presName="vertSpace2b" presStyleCnt="0"/>
      <dgm:spPr/>
    </dgm:pt>
    <dgm:pt modelId="{DD67403C-AC85-AF4B-B0B3-4A7AF7367A00}" type="pres">
      <dgm:prSet presAssocID="{E25E92B5-AFD1-F346-82FE-90BAA1890AFD}" presName="horz2" presStyleCnt="0"/>
      <dgm:spPr/>
    </dgm:pt>
    <dgm:pt modelId="{32797EB2-B51E-F444-ADBE-79733DF9B76E}" type="pres">
      <dgm:prSet presAssocID="{E25E92B5-AFD1-F346-82FE-90BAA1890AFD}" presName="horzSpace2" presStyleCnt="0"/>
      <dgm:spPr/>
    </dgm:pt>
    <dgm:pt modelId="{FEFF0039-E7CC-EC4F-8549-6049DBC97962}" type="pres">
      <dgm:prSet presAssocID="{E25E92B5-AFD1-F346-82FE-90BAA1890AFD}" presName="tx2" presStyleLbl="revTx" presStyleIdx="6" presStyleCnt="7"/>
      <dgm:spPr/>
      <dgm:t>
        <a:bodyPr/>
        <a:lstStyle/>
        <a:p>
          <a:endParaRPr lang="it-IT"/>
        </a:p>
      </dgm:t>
    </dgm:pt>
    <dgm:pt modelId="{905E14C9-2F43-CC47-8E49-CFE980A188E8}" type="pres">
      <dgm:prSet presAssocID="{E25E92B5-AFD1-F346-82FE-90BAA1890AFD}" presName="vert2" presStyleCnt="0"/>
      <dgm:spPr/>
    </dgm:pt>
    <dgm:pt modelId="{302FE886-4813-A841-8B80-7F2691104ACF}" type="pres">
      <dgm:prSet presAssocID="{E25E92B5-AFD1-F346-82FE-90BAA1890AFD}" presName="thinLine2b" presStyleLbl="callout" presStyleIdx="5" presStyleCnt="6"/>
      <dgm:spPr/>
    </dgm:pt>
    <dgm:pt modelId="{88CDDFA2-2775-B340-8EDD-8CD884A3541A}" type="pres">
      <dgm:prSet presAssocID="{E25E92B5-AFD1-F346-82FE-90BAA1890AFD}" presName="vertSpace2b" presStyleCnt="0"/>
      <dgm:spPr/>
    </dgm:pt>
  </dgm:ptLst>
  <dgm:cxnLst>
    <dgm:cxn modelId="{C7A6D9D5-4FF0-6E4F-B0A9-95B4A28791E8}" type="presOf" srcId="{E61A4872-09E5-8648-AC3C-9CB98F883A16}" destId="{73144FD7-B66F-5849-BCAF-AAA5671E9128}" srcOrd="0" destOrd="0" presId="urn:microsoft.com/office/officeart/2008/layout/LinedList"/>
    <dgm:cxn modelId="{593D135B-4FF3-FE4E-BF6E-5E6F8AA64E32}" type="presOf" srcId="{A1CBCFB9-29F0-194B-B8BA-E32036B49905}" destId="{69030EC5-3F51-A045-9FA6-0C002DF901AC}" srcOrd="0" destOrd="0" presId="urn:microsoft.com/office/officeart/2008/layout/LinedList"/>
    <dgm:cxn modelId="{D488A251-B91F-F842-A1E5-695E36640674}" srcId="{C0F5D1C3-5AC2-7A40-8FE8-582AFD799529}" destId="{E25E92B5-AFD1-F346-82FE-90BAA1890AFD}" srcOrd="5" destOrd="0" parTransId="{5B21F874-2213-5E4D-86F5-E0FF42538421}" sibTransId="{938C5CEB-A2DC-464B-ADBD-BEBECDE31CCB}"/>
    <dgm:cxn modelId="{720309B6-839E-F248-92F8-DE912C8787ED}" type="presOf" srcId="{C0F5D1C3-5AC2-7A40-8FE8-582AFD799529}" destId="{881A1FD5-150D-9E4D-B801-BC991AF24236}" srcOrd="0" destOrd="0" presId="urn:microsoft.com/office/officeart/2008/layout/LinedList"/>
    <dgm:cxn modelId="{F559A338-DFC4-2B4C-9693-6711B83101E2}" srcId="{C0F5D1C3-5AC2-7A40-8FE8-582AFD799529}" destId="{06084DA6-BC9E-844E-A1C5-05D127BE4862}" srcOrd="0" destOrd="0" parTransId="{C289C25D-5B5C-8B4D-B73B-583FB328FFBD}" sibTransId="{6A281FD1-C287-B842-8D35-81222A5ED814}"/>
    <dgm:cxn modelId="{5AA2BC55-02D9-E447-9AC5-ADFA3A8C883E}" srcId="{C0F5D1C3-5AC2-7A40-8FE8-582AFD799529}" destId="{A1CBCFB9-29F0-194B-B8BA-E32036B49905}" srcOrd="2" destOrd="0" parTransId="{0D609355-B009-0744-A539-DE4E16714C45}" sibTransId="{3151A720-CD3E-8447-8609-D42328FF800D}"/>
    <dgm:cxn modelId="{552C0B26-4521-124F-A2BF-08F785DB7197}" srcId="{C0F5D1C3-5AC2-7A40-8FE8-582AFD799529}" destId="{83D510A5-6530-F949-A2B2-289694E524E2}" srcOrd="1" destOrd="0" parTransId="{6244FF8C-453B-0347-B6B6-296DCE0BD222}" sibTransId="{BAC48058-365D-494E-81A7-8DDBD053CE72}"/>
    <dgm:cxn modelId="{3FE1CCD7-12A3-B444-97D7-7CE31E8921A4}" type="presOf" srcId="{83D510A5-6530-F949-A2B2-289694E524E2}" destId="{03C68C65-F99A-3B41-AC63-EDDD950A80DB}" srcOrd="0" destOrd="0" presId="urn:microsoft.com/office/officeart/2008/layout/LinedList"/>
    <dgm:cxn modelId="{83E0016D-183A-F248-BED2-887A471B9616}" type="presOf" srcId="{55667F79-5FBC-D645-97AC-94A3CFCD57CE}" destId="{2A7B7774-DC48-DC47-BB5A-5FA9964255DB}" srcOrd="0" destOrd="0" presId="urn:microsoft.com/office/officeart/2008/layout/LinedList"/>
    <dgm:cxn modelId="{CC282A3E-5BF0-5E4E-9469-BC5ED2CF4412}" srcId="{C0F5D1C3-5AC2-7A40-8FE8-582AFD799529}" destId="{E61A4872-09E5-8648-AC3C-9CB98F883A16}" srcOrd="3" destOrd="0" parTransId="{DABBFD95-D042-A840-9A74-4EA8930E3478}" sibTransId="{8B5715D2-3961-BB45-81E7-69A9F63B3235}"/>
    <dgm:cxn modelId="{7824E79E-A709-4745-8C00-21968BA18BBF}" type="presOf" srcId="{E25E92B5-AFD1-F346-82FE-90BAA1890AFD}" destId="{FEFF0039-E7CC-EC4F-8549-6049DBC97962}" srcOrd="0" destOrd="0" presId="urn:microsoft.com/office/officeart/2008/layout/LinedList"/>
    <dgm:cxn modelId="{87F9C265-0911-7A45-B31F-88F271E6510B}" type="presOf" srcId="{B33FB7E6-E19C-454C-9664-F1C6554A441F}" destId="{7BFCE5E0-BB24-3C43-B5A5-4991AA66DBE1}" srcOrd="0" destOrd="0" presId="urn:microsoft.com/office/officeart/2008/layout/LinedList"/>
    <dgm:cxn modelId="{1B43A049-F115-0447-AA06-460ED53D961C}" srcId="{B33FB7E6-E19C-454C-9664-F1C6554A441F}" destId="{C0F5D1C3-5AC2-7A40-8FE8-582AFD799529}" srcOrd="0" destOrd="0" parTransId="{5D29965F-AD6E-3F47-A8C8-D4F2E275841C}" sibTransId="{DC8043B3-7B8E-9949-8863-5E2F8A72C67C}"/>
    <dgm:cxn modelId="{B6F068DC-5860-A244-B9D4-617FA8CEDE61}" srcId="{C0F5D1C3-5AC2-7A40-8FE8-582AFD799529}" destId="{55667F79-5FBC-D645-97AC-94A3CFCD57CE}" srcOrd="4" destOrd="0" parTransId="{C6657751-6B51-F348-B312-3E2029EB4A55}" sibTransId="{F7DDDB8D-D88E-6E4C-B39D-47177F2DBE93}"/>
    <dgm:cxn modelId="{79793F39-D828-8F43-805F-9FD2C6A58F48}" type="presOf" srcId="{06084DA6-BC9E-844E-A1C5-05D127BE4862}" destId="{34A912B2-2C22-1A47-9F72-C2E9CBA2E4BF}" srcOrd="0" destOrd="0" presId="urn:microsoft.com/office/officeart/2008/layout/LinedList"/>
    <dgm:cxn modelId="{17364DD2-9FA7-4549-9FB4-37ADF3F1244B}" type="presParOf" srcId="{7BFCE5E0-BB24-3C43-B5A5-4991AA66DBE1}" destId="{243673C7-3EE7-634F-B7EC-AECBF05D0953}" srcOrd="0" destOrd="0" presId="urn:microsoft.com/office/officeart/2008/layout/LinedList"/>
    <dgm:cxn modelId="{075F0155-3C7E-F44B-9B63-68E7C2E6550E}" type="presParOf" srcId="{7BFCE5E0-BB24-3C43-B5A5-4991AA66DBE1}" destId="{71EA0326-0D52-0944-8EE4-A01DB80E5DDF}" srcOrd="1" destOrd="0" presId="urn:microsoft.com/office/officeart/2008/layout/LinedList"/>
    <dgm:cxn modelId="{A30B0D47-22F9-824A-96A1-8F5ABCBF7D2D}" type="presParOf" srcId="{71EA0326-0D52-0944-8EE4-A01DB80E5DDF}" destId="{881A1FD5-150D-9E4D-B801-BC991AF24236}" srcOrd="0" destOrd="0" presId="urn:microsoft.com/office/officeart/2008/layout/LinedList"/>
    <dgm:cxn modelId="{AA1892D9-5498-CD4B-8211-37130E78EFF3}" type="presParOf" srcId="{71EA0326-0D52-0944-8EE4-A01DB80E5DDF}" destId="{1B08F48E-2B0B-1547-8AE6-FA8B1C67B7D5}" srcOrd="1" destOrd="0" presId="urn:microsoft.com/office/officeart/2008/layout/LinedList"/>
    <dgm:cxn modelId="{A130CE60-482E-4E43-948C-5C9DB83B6397}" type="presParOf" srcId="{1B08F48E-2B0B-1547-8AE6-FA8B1C67B7D5}" destId="{E6320A2F-7B73-7B43-ABF8-591978BC90BE}" srcOrd="0" destOrd="0" presId="urn:microsoft.com/office/officeart/2008/layout/LinedList"/>
    <dgm:cxn modelId="{A4E007E0-AF01-2648-A9A5-682BD94D6D10}" type="presParOf" srcId="{1B08F48E-2B0B-1547-8AE6-FA8B1C67B7D5}" destId="{E4D7F824-5FEA-AD49-A4B4-94D4DB664FDB}" srcOrd="1" destOrd="0" presId="urn:microsoft.com/office/officeart/2008/layout/LinedList"/>
    <dgm:cxn modelId="{B5F6CC42-BA0A-4248-AD72-E460928AA919}" type="presParOf" srcId="{E4D7F824-5FEA-AD49-A4B4-94D4DB664FDB}" destId="{10D4B17C-76E5-CF40-B901-96814F7A015D}" srcOrd="0" destOrd="0" presId="urn:microsoft.com/office/officeart/2008/layout/LinedList"/>
    <dgm:cxn modelId="{AB72D0DF-B19C-FE4A-A39C-B1FC6A59D454}" type="presParOf" srcId="{E4D7F824-5FEA-AD49-A4B4-94D4DB664FDB}" destId="{34A912B2-2C22-1A47-9F72-C2E9CBA2E4BF}" srcOrd="1" destOrd="0" presId="urn:microsoft.com/office/officeart/2008/layout/LinedList"/>
    <dgm:cxn modelId="{439AD0FD-D043-C44F-A7B2-14D0386F1E4F}" type="presParOf" srcId="{E4D7F824-5FEA-AD49-A4B4-94D4DB664FDB}" destId="{803247EA-C640-6A4F-8D40-EA3BA13E3692}" srcOrd="2" destOrd="0" presId="urn:microsoft.com/office/officeart/2008/layout/LinedList"/>
    <dgm:cxn modelId="{CD035440-600B-1945-86CC-39685DC45FE4}" type="presParOf" srcId="{1B08F48E-2B0B-1547-8AE6-FA8B1C67B7D5}" destId="{25C34943-06B3-7E4F-A571-AC15A1AEB59D}" srcOrd="2" destOrd="0" presId="urn:microsoft.com/office/officeart/2008/layout/LinedList"/>
    <dgm:cxn modelId="{DEF453F7-87A4-2E4C-AA21-1C6386B05809}" type="presParOf" srcId="{1B08F48E-2B0B-1547-8AE6-FA8B1C67B7D5}" destId="{BB2950B9-F416-D74D-873B-160534F168C6}" srcOrd="3" destOrd="0" presId="urn:microsoft.com/office/officeart/2008/layout/LinedList"/>
    <dgm:cxn modelId="{C48971EB-3BA6-B84D-AFCD-F07C6156FDBA}" type="presParOf" srcId="{1B08F48E-2B0B-1547-8AE6-FA8B1C67B7D5}" destId="{8CFB0708-7658-F246-A883-A58400761156}" srcOrd="4" destOrd="0" presId="urn:microsoft.com/office/officeart/2008/layout/LinedList"/>
    <dgm:cxn modelId="{5A7D8112-73AE-034B-97CB-4F3D1AF0BABB}" type="presParOf" srcId="{8CFB0708-7658-F246-A883-A58400761156}" destId="{CD82850C-18D9-6B45-A274-01F65B0B9A51}" srcOrd="0" destOrd="0" presId="urn:microsoft.com/office/officeart/2008/layout/LinedList"/>
    <dgm:cxn modelId="{E1FF5A86-0723-7A4C-BB6F-C55D7BF8744B}" type="presParOf" srcId="{8CFB0708-7658-F246-A883-A58400761156}" destId="{03C68C65-F99A-3B41-AC63-EDDD950A80DB}" srcOrd="1" destOrd="0" presId="urn:microsoft.com/office/officeart/2008/layout/LinedList"/>
    <dgm:cxn modelId="{F7F37B31-1231-F943-ADD9-5B0F73A3B428}" type="presParOf" srcId="{8CFB0708-7658-F246-A883-A58400761156}" destId="{BB50DAF1-86CC-3E47-98AA-FCCC1F1D5D97}" srcOrd="2" destOrd="0" presId="urn:microsoft.com/office/officeart/2008/layout/LinedList"/>
    <dgm:cxn modelId="{CFD12473-81D9-8946-A634-AC15F0CCB2C9}" type="presParOf" srcId="{1B08F48E-2B0B-1547-8AE6-FA8B1C67B7D5}" destId="{DA31B8D7-C3AA-8448-B973-2C318E1C5819}" srcOrd="5" destOrd="0" presId="urn:microsoft.com/office/officeart/2008/layout/LinedList"/>
    <dgm:cxn modelId="{F82FA345-4462-E74F-96BD-86ABDC876C83}" type="presParOf" srcId="{1B08F48E-2B0B-1547-8AE6-FA8B1C67B7D5}" destId="{45B7929D-40C0-424F-A1BA-B0BA4D43F9C8}" srcOrd="6" destOrd="0" presId="urn:microsoft.com/office/officeart/2008/layout/LinedList"/>
    <dgm:cxn modelId="{91EB685F-BBF5-054B-B658-3FBFE9C59346}" type="presParOf" srcId="{1B08F48E-2B0B-1547-8AE6-FA8B1C67B7D5}" destId="{650175CB-0A21-3B4B-ADC4-DBC1F4643BE3}" srcOrd="7" destOrd="0" presId="urn:microsoft.com/office/officeart/2008/layout/LinedList"/>
    <dgm:cxn modelId="{AD4E08DB-8DD9-074D-AC96-ED65EF2FBC02}" type="presParOf" srcId="{650175CB-0A21-3B4B-ADC4-DBC1F4643BE3}" destId="{52D6C431-58A8-8542-A94F-5F684BCBD0D2}" srcOrd="0" destOrd="0" presId="urn:microsoft.com/office/officeart/2008/layout/LinedList"/>
    <dgm:cxn modelId="{83C55286-ED93-D944-B47B-4B7728B11DAC}" type="presParOf" srcId="{650175CB-0A21-3B4B-ADC4-DBC1F4643BE3}" destId="{69030EC5-3F51-A045-9FA6-0C002DF901AC}" srcOrd="1" destOrd="0" presId="urn:microsoft.com/office/officeart/2008/layout/LinedList"/>
    <dgm:cxn modelId="{98025F97-707B-864B-BE7B-42CB923C9DD4}" type="presParOf" srcId="{650175CB-0A21-3B4B-ADC4-DBC1F4643BE3}" destId="{EBCBA5CB-E115-9E40-A2B0-1E9E16D537FD}" srcOrd="2" destOrd="0" presId="urn:microsoft.com/office/officeart/2008/layout/LinedList"/>
    <dgm:cxn modelId="{A3C541C5-EB38-8C4E-A58D-C841F06045EB}" type="presParOf" srcId="{1B08F48E-2B0B-1547-8AE6-FA8B1C67B7D5}" destId="{923AE15B-5A8F-C145-9362-DAA3030BD86D}" srcOrd="8" destOrd="0" presId="urn:microsoft.com/office/officeart/2008/layout/LinedList"/>
    <dgm:cxn modelId="{53974A97-770F-E84C-9B16-D9CF72EB40FD}" type="presParOf" srcId="{1B08F48E-2B0B-1547-8AE6-FA8B1C67B7D5}" destId="{DDAFC921-9B12-C848-B889-23B00A104010}" srcOrd="9" destOrd="0" presId="urn:microsoft.com/office/officeart/2008/layout/LinedList"/>
    <dgm:cxn modelId="{066A5BF9-617A-934B-9FB6-D24612E7B860}" type="presParOf" srcId="{1B08F48E-2B0B-1547-8AE6-FA8B1C67B7D5}" destId="{AD4B5FC0-8C40-7A4E-9EFA-BAE7B617797E}" srcOrd="10" destOrd="0" presId="urn:microsoft.com/office/officeart/2008/layout/LinedList"/>
    <dgm:cxn modelId="{EA22D1BD-E75E-8242-9203-5CC7AEA38CDC}" type="presParOf" srcId="{AD4B5FC0-8C40-7A4E-9EFA-BAE7B617797E}" destId="{CED523F5-1BE6-4B48-8A7C-BE7C1B54E22E}" srcOrd="0" destOrd="0" presId="urn:microsoft.com/office/officeart/2008/layout/LinedList"/>
    <dgm:cxn modelId="{7E119403-CB20-FD4E-B548-F0DFB651E317}" type="presParOf" srcId="{AD4B5FC0-8C40-7A4E-9EFA-BAE7B617797E}" destId="{73144FD7-B66F-5849-BCAF-AAA5671E9128}" srcOrd="1" destOrd="0" presId="urn:microsoft.com/office/officeart/2008/layout/LinedList"/>
    <dgm:cxn modelId="{7E17702D-3B52-D843-B812-3E7274DADB86}" type="presParOf" srcId="{AD4B5FC0-8C40-7A4E-9EFA-BAE7B617797E}" destId="{6A93D56D-F16C-734D-A46A-BBAA19149743}" srcOrd="2" destOrd="0" presId="urn:microsoft.com/office/officeart/2008/layout/LinedList"/>
    <dgm:cxn modelId="{68731325-9A7B-6B46-9CD4-5A7DE746665D}" type="presParOf" srcId="{1B08F48E-2B0B-1547-8AE6-FA8B1C67B7D5}" destId="{4B1C9FA8-E71C-7348-8AB3-1E5B2D1A3406}" srcOrd="11" destOrd="0" presId="urn:microsoft.com/office/officeart/2008/layout/LinedList"/>
    <dgm:cxn modelId="{35A84E83-5677-5144-888F-43BBC7D73916}" type="presParOf" srcId="{1B08F48E-2B0B-1547-8AE6-FA8B1C67B7D5}" destId="{6520C43E-FB7D-2B41-A711-91BDF89BDD34}" srcOrd="12" destOrd="0" presId="urn:microsoft.com/office/officeart/2008/layout/LinedList"/>
    <dgm:cxn modelId="{C6FAC58E-DF41-0241-B799-3A1F4F0CB549}" type="presParOf" srcId="{1B08F48E-2B0B-1547-8AE6-FA8B1C67B7D5}" destId="{603890DE-58A9-6244-8B36-EE32F385594F}" srcOrd="13" destOrd="0" presId="urn:microsoft.com/office/officeart/2008/layout/LinedList"/>
    <dgm:cxn modelId="{22E035CB-CF6F-4448-AFC2-1CECDAF75765}" type="presParOf" srcId="{603890DE-58A9-6244-8B36-EE32F385594F}" destId="{8CB914D5-62C1-2B40-8548-FFEF30C2EA89}" srcOrd="0" destOrd="0" presId="urn:microsoft.com/office/officeart/2008/layout/LinedList"/>
    <dgm:cxn modelId="{92175BCD-BC18-344C-BA0B-2C4928FB9070}" type="presParOf" srcId="{603890DE-58A9-6244-8B36-EE32F385594F}" destId="{2A7B7774-DC48-DC47-BB5A-5FA9964255DB}" srcOrd="1" destOrd="0" presId="urn:microsoft.com/office/officeart/2008/layout/LinedList"/>
    <dgm:cxn modelId="{C0EF5572-CF7A-764F-B9CC-9DB9B89ABED3}" type="presParOf" srcId="{603890DE-58A9-6244-8B36-EE32F385594F}" destId="{F78BA138-AC9E-064F-B551-5FA48322DF03}" srcOrd="2" destOrd="0" presId="urn:microsoft.com/office/officeart/2008/layout/LinedList"/>
    <dgm:cxn modelId="{E4EB4ED8-B262-2042-B095-EC39A62A1442}" type="presParOf" srcId="{1B08F48E-2B0B-1547-8AE6-FA8B1C67B7D5}" destId="{0F355273-2E2E-AD47-9B86-29C26F87A942}" srcOrd="14" destOrd="0" presId="urn:microsoft.com/office/officeart/2008/layout/LinedList"/>
    <dgm:cxn modelId="{6854E5AC-0018-5F4F-A1E6-7780D69233B6}" type="presParOf" srcId="{1B08F48E-2B0B-1547-8AE6-FA8B1C67B7D5}" destId="{F5505777-2D3E-9644-9BD2-881004CF9CC5}" srcOrd="15" destOrd="0" presId="urn:microsoft.com/office/officeart/2008/layout/LinedList"/>
    <dgm:cxn modelId="{769FC0DB-E967-EC40-B18A-DA211BB05CEE}" type="presParOf" srcId="{1B08F48E-2B0B-1547-8AE6-FA8B1C67B7D5}" destId="{DD67403C-AC85-AF4B-B0B3-4A7AF7367A00}" srcOrd="16" destOrd="0" presId="urn:microsoft.com/office/officeart/2008/layout/LinedList"/>
    <dgm:cxn modelId="{3F00CEB9-31A8-A546-8810-7A8B4FD6300A}" type="presParOf" srcId="{DD67403C-AC85-AF4B-B0B3-4A7AF7367A00}" destId="{32797EB2-B51E-F444-ADBE-79733DF9B76E}" srcOrd="0" destOrd="0" presId="urn:microsoft.com/office/officeart/2008/layout/LinedList"/>
    <dgm:cxn modelId="{7B3CA23A-7817-3D42-A95C-3E7AD65513FB}" type="presParOf" srcId="{DD67403C-AC85-AF4B-B0B3-4A7AF7367A00}" destId="{FEFF0039-E7CC-EC4F-8549-6049DBC97962}" srcOrd="1" destOrd="0" presId="urn:microsoft.com/office/officeart/2008/layout/LinedList"/>
    <dgm:cxn modelId="{E162B3C1-10B8-3F4B-BB4E-8A3766F8E26F}" type="presParOf" srcId="{DD67403C-AC85-AF4B-B0B3-4A7AF7367A00}" destId="{905E14C9-2F43-CC47-8E49-CFE980A188E8}" srcOrd="2" destOrd="0" presId="urn:microsoft.com/office/officeart/2008/layout/LinedList"/>
    <dgm:cxn modelId="{597AB696-7524-204F-A77F-BDBBCDA78173}" type="presParOf" srcId="{1B08F48E-2B0B-1547-8AE6-FA8B1C67B7D5}" destId="{302FE886-4813-A841-8B80-7F2691104ACF}" srcOrd="17" destOrd="0" presId="urn:microsoft.com/office/officeart/2008/layout/LinedList"/>
    <dgm:cxn modelId="{165802FE-DB94-1E44-9E27-D10DF81E2A8E}" type="presParOf" srcId="{1B08F48E-2B0B-1547-8AE6-FA8B1C67B7D5}" destId="{88CDDFA2-2775-B340-8EDD-8CD884A3541A}"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ACA4F-2B56-E545-8F16-237BF4A329EC}"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it-IT"/>
        </a:p>
      </dgm:t>
    </dgm:pt>
    <dgm:pt modelId="{616E972E-2B4A-954D-B526-BF4041452EF6}">
      <dgm:prSet/>
      <dgm:spPr/>
      <dgm:t>
        <a:bodyPr/>
        <a:lstStyle/>
        <a:p>
          <a:pPr rtl="0"/>
          <a:r>
            <a:rPr lang="it-IT" baseline="0" dirty="0" smtClean="0"/>
            <a:t>Misurano il grado di raggiungimento di un obiettivo operativo</a:t>
          </a:r>
          <a:endParaRPr lang="it-IT" dirty="0"/>
        </a:p>
      </dgm:t>
    </dgm:pt>
    <dgm:pt modelId="{A65E5413-7BF7-6741-930D-AED623248C32}" type="parTrans" cxnId="{2E656811-077A-EC40-9675-3A41FDB24407}">
      <dgm:prSet/>
      <dgm:spPr/>
      <dgm:t>
        <a:bodyPr/>
        <a:lstStyle/>
        <a:p>
          <a:endParaRPr lang="it-IT"/>
        </a:p>
      </dgm:t>
    </dgm:pt>
    <dgm:pt modelId="{E18BC06E-A4F9-8B4A-A5D1-DABA83A93F5B}" type="sibTrans" cxnId="{2E656811-077A-EC40-9675-3A41FDB24407}">
      <dgm:prSet/>
      <dgm:spPr/>
      <dgm:t>
        <a:bodyPr/>
        <a:lstStyle/>
        <a:p>
          <a:endParaRPr lang="it-IT"/>
        </a:p>
      </dgm:t>
    </dgm:pt>
    <dgm:pt modelId="{B5805235-5C4B-5047-99FB-2CEBDE3CC01B}">
      <dgm:prSet/>
      <dgm:spPr/>
      <dgm:t>
        <a:bodyPr/>
        <a:lstStyle/>
        <a:p>
          <a:pPr rtl="0"/>
          <a:r>
            <a:rPr lang="it-IT" baseline="0" smtClean="0"/>
            <a:t>Sono pesati in relazione all’obiettivo di riferimento</a:t>
          </a:r>
          <a:endParaRPr lang="it-IT"/>
        </a:p>
      </dgm:t>
    </dgm:pt>
    <dgm:pt modelId="{91F9EECF-81FE-8A4C-B4FE-C7F1E63ED115}" type="parTrans" cxnId="{CD856CE9-5E42-1243-BDA3-AB834993F61A}">
      <dgm:prSet/>
      <dgm:spPr/>
      <dgm:t>
        <a:bodyPr/>
        <a:lstStyle/>
        <a:p>
          <a:endParaRPr lang="it-IT"/>
        </a:p>
      </dgm:t>
    </dgm:pt>
    <dgm:pt modelId="{76ED0A3D-A1D8-1D48-8D47-0938F8AAF685}" type="sibTrans" cxnId="{CD856CE9-5E42-1243-BDA3-AB834993F61A}">
      <dgm:prSet/>
      <dgm:spPr/>
      <dgm:t>
        <a:bodyPr/>
        <a:lstStyle/>
        <a:p>
          <a:endParaRPr lang="it-IT"/>
        </a:p>
      </dgm:t>
    </dgm:pt>
    <dgm:pt modelId="{A8F10A71-3223-9C41-A5B8-403432540680}">
      <dgm:prSet/>
      <dgm:spPr/>
      <dgm:t>
        <a:bodyPr/>
        <a:lstStyle/>
        <a:p>
          <a:pPr rtl="0"/>
          <a:r>
            <a:rPr lang="it-IT" baseline="0" smtClean="0"/>
            <a:t>Hanno un target di riferimento, ossia un valore che deve essere raggiunto, annuale e semestrale</a:t>
          </a:r>
          <a:endParaRPr lang="it-IT"/>
        </a:p>
      </dgm:t>
    </dgm:pt>
    <dgm:pt modelId="{0E72E671-6ADB-2E4F-9277-471DFA096D79}" type="parTrans" cxnId="{7D156FCA-6D90-6E4D-9C7E-72869F6CEAEB}">
      <dgm:prSet/>
      <dgm:spPr/>
      <dgm:t>
        <a:bodyPr/>
        <a:lstStyle/>
        <a:p>
          <a:endParaRPr lang="it-IT"/>
        </a:p>
      </dgm:t>
    </dgm:pt>
    <dgm:pt modelId="{A6D6F775-0FFB-4B4E-B110-AC56D5D788CC}" type="sibTrans" cxnId="{7D156FCA-6D90-6E4D-9C7E-72869F6CEAEB}">
      <dgm:prSet/>
      <dgm:spPr/>
      <dgm:t>
        <a:bodyPr/>
        <a:lstStyle/>
        <a:p>
          <a:endParaRPr lang="it-IT"/>
        </a:p>
      </dgm:t>
    </dgm:pt>
    <dgm:pt modelId="{0693EBBE-EDE6-D446-9CAA-8F2029CDD619}">
      <dgm:prSet/>
      <dgm:spPr/>
      <dgm:t>
        <a:bodyPr/>
        <a:lstStyle/>
        <a:p>
          <a:pPr rtl="0"/>
          <a:r>
            <a:rPr lang="it-IT" baseline="0" smtClean="0"/>
            <a:t>Sono connessi ad una fonte univoca dalla quale è possibile rilevare il valore</a:t>
          </a:r>
          <a:endParaRPr lang="it-IT"/>
        </a:p>
      </dgm:t>
    </dgm:pt>
    <dgm:pt modelId="{E3C2ED97-BDAE-B842-B6AF-0AEC1F2565B9}" type="parTrans" cxnId="{CAA84020-20A8-614E-A327-E07896FF1645}">
      <dgm:prSet/>
      <dgm:spPr/>
      <dgm:t>
        <a:bodyPr/>
        <a:lstStyle/>
        <a:p>
          <a:endParaRPr lang="it-IT"/>
        </a:p>
      </dgm:t>
    </dgm:pt>
    <dgm:pt modelId="{70A55254-9915-2E4A-9F08-A042B8B57E90}" type="sibTrans" cxnId="{CAA84020-20A8-614E-A327-E07896FF1645}">
      <dgm:prSet/>
      <dgm:spPr/>
      <dgm:t>
        <a:bodyPr/>
        <a:lstStyle/>
        <a:p>
          <a:endParaRPr lang="it-IT"/>
        </a:p>
      </dgm:t>
    </dgm:pt>
    <dgm:pt modelId="{8213A012-6251-0041-BB35-99FEAFD2DF9A}" type="pres">
      <dgm:prSet presAssocID="{CD3ACA4F-2B56-E545-8F16-237BF4A329EC}" presName="linear" presStyleCnt="0">
        <dgm:presLayoutVars>
          <dgm:animLvl val="lvl"/>
          <dgm:resizeHandles val="exact"/>
        </dgm:presLayoutVars>
      </dgm:prSet>
      <dgm:spPr/>
      <dgm:t>
        <a:bodyPr/>
        <a:lstStyle/>
        <a:p>
          <a:endParaRPr lang="it-IT"/>
        </a:p>
      </dgm:t>
    </dgm:pt>
    <dgm:pt modelId="{97276C56-3A1A-DC41-8757-A492D04C573C}" type="pres">
      <dgm:prSet presAssocID="{616E972E-2B4A-954D-B526-BF4041452EF6}" presName="parentText" presStyleLbl="node1" presStyleIdx="0" presStyleCnt="4">
        <dgm:presLayoutVars>
          <dgm:chMax val="0"/>
          <dgm:bulletEnabled val="1"/>
        </dgm:presLayoutVars>
      </dgm:prSet>
      <dgm:spPr/>
      <dgm:t>
        <a:bodyPr/>
        <a:lstStyle/>
        <a:p>
          <a:endParaRPr lang="it-IT"/>
        </a:p>
      </dgm:t>
    </dgm:pt>
    <dgm:pt modelId="{75B69E40-1A52-F64E-B711-1F61BEA509BA}" type="pres">
      <dgm:prSet presAssocID="{E18BC06E-A4F9-8B4A-A5D1-DABA83A93F5B}" presName="spacer" presStyleCnt="0"/>
      <dgm:spPr/>
    </dgm:pt>
    <dgm:pt modelId="{9206A961-E3C2-CB43-8107-C0C829EADC33}" type="pres">
      <dgm:prSet presAssocID="{B5805235-5C4B-5047-99FB-2CEBDE3CC01B}" presName="parentText" presStyleLbl="node1" presStyleIdx="1" presStyleCnt="4">
        <dgm:presLayoutVars>
          <dgm:chMax val="0"/>
          <dgm:bulletEnabled val="1"/>
        </dgm:presLayoutVars>
      </dgm:prSet>
      <dgm:spPr/>
      <dgm:t>
        <a:bodyPr/>
        <a:lstStyle/>
        <a:p>
          <a:endParaRPr lang="it-IT"/>
        </a:p>
      </dgm:t>
    </dgm:pt>
    <dgm:pt modelId="{473BD72F-FB7C-0D46-9778-2B32B07109E4}" type="pres">
      <dgm:prSet presAssocID="{76ED0A3D-A1D8-1D48-8D47-0938F8AAF685}" presName="spacer" presStyleCnt="0"/>
      <dgm:spPr/>
    </dgm:pt>
    <dgm:pt modelId="{23C70930-50FB-9A46-9C65-396D07B0789E}" type="pres">
      <dgm:prSet presAssocID="{A8F10A71-3223-9C41-A5B8-403432540680}" presName="parentText" presStyleLbl="node1" presStyleIdx="2" presStyleCnt="4">
        <dgm:presLayoutVars>
          <dgm:chMax val="0"/>
          <dgm:bulletEnabled val="1"/>
        </dgm:presLayoutVars>
      </dgm:prSet>
      <dgm:spPr/>
      <dgm:t>
        <a:bodyPr/>
        <a:lstStyle/>
        <a:p>
          <a:endParaRPr lang="it-IT"/>
        </a:p>
      </dgm:t>
    </dgm:pt>
    <dgm:pt modelId="{7B71E971-DB2D-5345-9AF1-E28790638D46}" type="pres">
      <dgm:prSet presAssocID="{A6D6F775-0FFB-4B4E-B110-AC56D5D788CC}" presName="spacer" presStyleCnt="0"/>
      <dgm:spPr/>
    </dgm:pt>
    <dgm:pt modelId="{EE17F209-0FB2-9D4D-A65B-72B581B2D3B6}" type="pres">
      <dgm:prSet presAssocID="{0693EBBE-EDE6-D446-9CAA-8F2029CDD619}" presName="parentText" presStyleLbl="node1" presStyleIdx="3" presStyleCnt="4">
        <dgm:presLayoutVars>
          <dgm:chMax val="0"/>
          <dgm:bulletEnabled val="1"/>
        </dgm:presLayoutVars>
      </dgm:prSet>
      <dgm:spPr/>
      <dgm:t>
        <a:bodyPr/>
        <a:lstStyle/>
        <a:p>
          <a:endParaRPr lang="it-IT"/>
        </a:p>
      </dgm:t>
    </dgm:pt>
  </dgm:ptLst>
  <dgm:cxnLst>
    <dgm:cxn modelId="{7D156FCA-6D90-6E4D-9C7E-72869F6CEAEB}" srcId="{CD3ACA4F-2B56-E545-8F16-237BF4A329EC}" destId="{A8F10A71-3223-9C41-A5B8-403432540680}" srcOrd="2" destOrd="0" parTransId="{0E72E671-6ADB-2E4F-9277-471DFA096D79}" sibTransId="{A6D6F775-0FFB-4B4E-B110-AC56D5D788CC}"/>
    <dgm:cxn modelId="{2E656811-077A-EC40-9675-3A41FDB24407}" srcId="{CD3ACA4F-2B56-E545-8F16-237BF4A329EC}" destId="{616E972E-2B4A-954D-B526-BF4041452EF6}" srcOrd="0" destOrd="0" parTransId="{A65E5413-7BF7-6741-930D-AED623248C32}" sibTransId="{E18BC06E-A4F9-8B4A-A5D1-DABA83A93F5B}"/>
    <dgm:cxn modelId="{F12AF5F9-A4DC-5342-AF44-D04599505E2D}" type="presOf" srcId="{0693EBBE-EDE6-D446-9CAA-8F2029CDD619}" destId="{EE17F209-0FB2-9D4D-A65B-72B581B2D3B6}" srcOrd="0" destOrd="0" presId="urn:microsoft.com/office/officeart/2005/8/layout/vList2"/>
    <dgm:cxn modelId="{242440A7-4F2D-8041-BFDE-3A002F467511}" type="presOf" srcId="{B5805235-5C4B-5047-99FB-2CEBDE3CC01B}" destId="{9206A961-E3C2-CB43-8107-C0C829EADC33}" srcOrd="0" destOrd="0" presId="urn:microsoft.com/office/officeart/2005/8/layout/vList2"/>
    <dgm:cxn modelId="{CD856CE9-5E42-1243-BDA3-AB834993F61A}" srcId="{CD3ACA4F-2B56-E545-8F16-237BF4A329EC}" destId="{B5805235-5C4B-5047-99FB-2CEBDE3CC01B}" srcOrd="1" destOrd="0" parTransId="{91F9EECF-81FE-8A4C-B4FE-C7F1E63ED115}" sibTransId="{76ED0A3D-A1D8-1D48-8D47-0938F8AAF685}"/>
    <dgm:cxn modelId="{FB09E286-F586-A64C-94FE-17089E820B5F}" type="presOf" srcId="{CD3ACA4F-2B56-E545-8F16-237BF4A329EC}" destId="{8213A012-6251-0041-BB35-99FEAFD2DF9A}" srcOrd="0" destOrd="0" presId="urn:microsoft.com/office/officeart/2005/8/layout/vList2"/>
    <dgm:cxn modelId="{91B41C8E-4C92-3748-A96C-3F521E5701E2}" type="presOf" srcId="{A8F10A71-3223-9C41-A5B8-403432540680}" destId="{23C70930-50FB-9A46-9C65-396D07B0789E}" srcOrd="0" destOrd="0" presId="urn:microsoft.com/office/officeart/2005/8/layout/vList2"/>
    <dgm:cxn modelId="{CAA84020-20A8-614E-A327-E07896FF1645}" srcId="{CD3ACA4F-2B56-E545-8F16-237BF4A329EC}" destId="{0693EBBE-EDE6-D446-9CAA-8F2029CDD619}" srcOrd="3" destOrd="0" parTransId="{E3C2ED97-BDAE-B842-B6AF-0AEC1F2565B9}" sibTransId="{70A55254-9915-2E4A-9F08-A042B8B57E90}"/>
    <dgm:cxn modelId="{FA129A79-0D67-ED4B-9A09-C14EB1916A2B}" type="presOf" srcId="{616E972E-2B4A-954D-B526-BF4041452EF6}" destId="{97276C56-3A1A-DC41-8757-A492D04C573C}" srcOrd="0" destOrd="0" presId="urn:microsoft.com/office/officeart/2005/8/layout/vList2"/>
    <dgm:cxn modelId="{59A6882D-3022-E64F-A43F-617816181B99}" type="presParOf" srcId="{8213A012-6251-0041-BB35-99FEAFD2DF9A}" destId="{97276C56-3A1A-DC41-8757-A492D04C573C}" srcOrd="0" destOrd="0" presId="urn:microsoft.com/office/officeart/2005/8/layout/vList2"/>
    <dgm:cxn modelId="{40A74CAF-2F9B-E545-B1E9-F074C2118206}" type="presParOf" srcId="{8213A012-6251-0041-BB35-99FEAFD2DF9A}" destId="{75B69E40-1A52-F64E-B711-1F61BEA509BA}" srcOrd="1" destOrd="0" presId="urn:microsoft.com/office/officeart/2005/8/layout/vList2"/>
    <dgm:cxn modelId="{A3BCE86B-121E-EF41-950D-4CD524FDAA6E}" type="presParOf" srcId="{8213A012-6251-0041-BB35-99FEAFD2DF9A}" destId="{9206A961-E3C2-CB43-8107-C0C829EADC33}" srcOrd="2" destOrd="0" presId="urn:microsoft.com/office/officeart/2005/8/layout/vList2"/>
    <dgm:cxn modelId="{53A0D5B4-FC52-834F-8663-98B199765208}" type="presParOf" srcId="{8213A012-6251-0041-BB35-99FEAFD2DF9A}" destId="{473BD72F-FB7C-0D46-9778-2B32B07109E4}" srcOrd="3" destOrd="0" presId="urn:microsoft.com/office/officeart/2005/8/layout/vList2"/>
    <dgm:cxn modelId="{02D3D5E8-2865-4D43-BC89-16BB1690B041}" type="presParOf" srcId="{8213A012-6251-0041-BB35-99FEAFD2DF9A}" destId="{23C70930-50FB-9A46-9C65-396D07B0789E}" srcOrd="4" destOrd="0" presId="urn:microsoft.com/office/officeart/2005/8/layout/vList2"/>
    <dgm:cxn modelId="{F1793348-6972-6542-AC0D-7BE71422C7C5}" type="presParOf" srcId="{8213A012-6251-0041-BB35-99FEAFD2DF9A}" destId="{7B71E971-DB2D-5345-9AF1-E28790638D46}" srcOrd="5" destOrd="0" presId="urn:microsoft.com/office/officeart/2005/8/layout/vList2"/>
    <dgm:cxn modelId="{9ECFA9BC-11D2-164F-93C2-9CF19E91A395}" type="presParOf" srcId="{8213A012-6251-0041-BB35-99FEAFD2DF9A}" destId="{EE17F209-0FB2-9D4D-A65B-72B581B2D3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205BC-4262-456A-9B72-F3DC2991048F}">
      <dsp:nvSpPr>
        <dsp:cNvPr id="0" name=""/>
        <dsp:cNvSpPr/>
      </dsp:nvSpPr>
      <dsp:spPr>
        <a:xfrm>
          <a:off x="0" y="2230"/>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FB29B-9911-4242-AB27-45CB235C8D5D}">
      <dsp:nvSpPr>
        <dsp:cNvPr id="0" name=""/>
        <dsp:cNvSpPr/>
      </dsp:nvSpPr>
      <dsp:spPr>
        <a:xfrm>
          <a:off x="0" y="2230"/>
          <a:ext cx="8856663" cy="1417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kern="1200" dirty="0" smtClean="0"/>
            <a:t>Dà avvio al Ciclo di </a:t>
          </a:r>
          <a:r>
            <a:rPr lang="it-IT" sz="2800" i="1" kern="1200" dirty="0" smtClean="0"/>
            <a:t>gestione della performance, </a:t>
          </a:r>
          <a:r>
            <a:rPr lang="it-IT" sz="2800" kern="1200" dirty="0" smtClean="0"/>
            <a:t>in coerenza con quanto disposto dall’art.4 del D.lgs. n. 150/2009.</a:t>
          </a:r>
          <a:endParaRPr lang="it-IT" sz="2800" kern="1200" dirty="0"/>
        </a:p>
      </dsp:txBody>
      <dsp:txXfrm>
        <a:off x="0" y="2230"/>
        <a:ext cx="8856663" cy="1417645"/>
      </dsp:txXfrm>
    </dsp:sp>
    <dsp:sp modelId="{D2721EB3-57D3-490D-9C85-BE697E2C1A8E}">
      <dsp:nvSpPr>
        <dsp:cNvPr id="0" name=""/>
        <dsp:cNvSpPr/>
      </dsp:nvSpPr>
      <dsp:spPr>
        <a:xfrm>
          <a:off x="0" y="1419875"/>
          <a:ext cx="8856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A8391-7B43-46FE-B04C-A4C4124BE25D}">
      <dsp:nvSpPr>
        <dsp:cNvPr id="0" name=""/>
        <dsp:cNvSpPr/>
      </dsp:nvSpPr>
      <dsp:spPr>
        <a:xfrm>
          <a:off x="0" y="1419875"/>
          <a:ext cx="8856663" cy="289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it-IT" sz="2800" kern="1200" dirty="0" smtClean="0"/>
            <a:t>E’ un documento </a:t>
          </a:r>
          <a:r>
            <a:rPr lang="it-IT" sz="2800" b="1" kern="1200" dirty="0" smtClean="0"/>
            <a:t>programmatico</a:t>
          </a:r>
          <a:r>
            <a:rPr lang="it-IT" sz="2800" kern="1200" dirty="0" smtClean="0"/>
            <a:t> nel quale sono indicati gli </a:t>
          </a:r>
          <a:r>
            <a:rPr lang="it-IT" sz="2800" b="1" kern="1200" dirty="0" smtClean="0"/>
            <a:t>obiettivi</a:t>
          </a:r>
          <a:r>
            <a:rPr lang="it-IT" sz="2800" kern="1200" dirty="0" smtClean="0"/>
            <a:t>, gli </a:t>
          </a:r>
          <a:r>
            <a:rPr lang="it-IT" sz="2800" b="1" kern="1200" dirty="0" smtClean="0"/>
            <a:t>indicatori</a:t>
          </a:r>
          <a:r>
            <a:rPr lang="it-IT" sz="2800" kern="1200" dirty="0" smtClean="0"/>
            <a:t> ed i </a:t>
          </a:r>
          <a:r>
            <a:rPr lang="it-IT" sz="2800" b="1" kern="1200" dirty="0" smtClean="0"/>
            <a:t>target di riferimento</a:t>
          </a:r>
          <a:r>
            <a:rPr lang="it-IT" sz="2800" kern="1200" dirty="0" smtClean="0"/>
            <a:t> dell’ARCEA, insieme agli elementi fondamentali sui quali si baserà poi la </a:t>
          </a:r>
          <a:r>
            <a:rPr lang="it-IT" sz="2800" b="1" kern="1200" dirty="0" smtClean="0"/>
            <a:t>misurazione, la valutazione e la rendicontazione</a:t>
          </a:r>
          <a:r>
            <a:rPr lang="it-IT" sz="2800" kern="1200" dirty="0" smtClean="0"/>
            <a:t> della </a:t>
          </a:r>
          <a:r>
            <a:rPr lang="it-IT" sz="2800" i="1" kern="1200" dirty="0" smtClean="0"/>
            <a:t>performance</a:t>
          </a:r>
          <a:r>
            <a:rPr lang="it-IT" sz="2800" kern="1200" dirty="0" smtClean="0"/>
            <a:t> </a:t>
          </a:r>
          <a:endParaRPr lang="it-IT" sz="2800" kern="1200" dirty="0"/>
        </a:p>
      </dsp:txBody>
      <dsp:txXfrm>
        <a:off x="0" y="1419875"/>
        <a:ext cx="8856663" cy="28990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89EE8-1018-C642-9A78-EAEB968A570F}">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1534E8E-D3AC-D242-AA22-339D47691731}">
      <dsp:nvSpPr>
        <dsp:cNvPr id="0" name=""/>
        <dsp:cNvSpPr/>
      </dsp:nvSpPr>
      <dsp:spPr>
        <a:xfrm>
          <a:off x="0" y="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La Direzione, in relazione alle proprie strategie, definisce un Piano della performance triennale, integrato ed aggiornato annualmente.</a:t>
          </a:r>
          <a:endParaRPr lang="it-IT" sz="1700" kern="1200" dirty="0"/>
        </a:p>
      </dsp:txBody>
      <dsp:txXfrm>
        <a:off x="0" y="0"/>
        <a:ext cx="8928992" cy="1080120"/>
      </dsp:txXfrm>
    </dsp:sp>
    <dsp:sp modelId="{546F3649-3DF7-3744-81A7-1B6F8AEECAAB}">
      <dsp:nvSpPr>
        <dsp:cNvPr id="0" name=""/>
        <dsp:cNvSpPr/>
      </dsp:nvSpPr>
      <dsp:spPr>
        <a:xfrm>
          <a:off x="0" y="108011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54F6E8-9E8E-3344-B7D6-48DC22C43F8C}">
      <dsp:nvSpPr>
        <dsp:cNvPr id="0" name=""/>
        <dsp:cNvSpPr/>
      </dsp:nvSpPr>
      <dsp:spPr>
        <a:xfrm>
          <a:off x="0" y="108012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Le strategie sono quindi trasposte in obiettivi strategici e operativi che, con i relativi indicatori, vengono assegnati attraverso un processo di concertazione ai dirigenti e al personale dell’Agenzia.</a:t>
          </a:r>
          <a:endParaRPr lang="it-IT" sz="1700" kern="1200" dirty="0"/>
        </a:p>
      </dsp:txBody>
      <dsp:txXfrm>
        <a:off x="0" y="1080120"/>
        <a:ext cx="8928992" cy="1080120"/>
      </dsp:txXfrm>
    </dsp:sp>
    <dsp:sp modelId="{231D1BC2-70E9-3C44-A655-089662ACE63B}">
      <dsp:nvSpPr>
        <dsp:cNvPr id="0" name=""/>
        <dsp:cNvSpPr/>
      </dsp:nvSpPr>
      <dsp:spPr>
        <a:xfrm>
          <a:off x="0" y="216023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A070A8-5027-3F44-887C-45134619C8BA}">
      <dsp:nvSpPr>
        <dsp:cNvPr id="0" name=""/>
        <dsp:cNvSpPr/>
      </dsp:nvSpPr>
      <dsp:spPr>
        <a:xfrm>
          <a:off x="0" y="216024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smtClean="0"/>
            <a:t>Il Piano della performance, adottato con Decreto del Direttore, viene pubblicato sul sito web istituzionale dell’Agenzia (</a:t>
          </a:r>
          <a:r>
            <a:rPr lang="it-IT" sz="1700" u="sng" kern="1200" baseline="0" smtClean="0">
              <a:hlinkClick xmlns:r="http://schemas.openxmlformats.org/officeDocument/2006/relationships" r:id="rId1"/>
            </a:rPr>
            <a:t>www.arcea.it</a:t>
          </a:r>
          <a:r>
            <a:rPr lang="it-IT" sz="1700" kern="1200" baseline="0" smtClean="0"/>
            <a:t>).</a:t>
          </a:r>
          <a:endParaRPr lang="it-IT" sz="1700" kern="1200"/>
        </a:p>
      </dsp:txBody>
      <dsp:txXfrm>
        <a:off x="0" y="2160240"/>
        <a:ext cx="8928992" cy="1080120"/>
      </dsp:txXfrm>
    </dsp:sp>
    <dsp:sp modelId="{A355259C-7B6F-DA48-A06F-6441662D9DEA}">
      <dsp:nvSpPr>
        <dsp:cNvPr id="0" name=""/>
        <dsp:cNvSpPr/>
      </dsp:nvSpPr>
      <dsp:spPr>
        <a:xfrm>
          <a:off x="0" y="324035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8A59E1-8B8C-B94F-8E71-FAF93A480BED}">
      <dsp:nvSpPr>
        <dsp:cNvPr id="0" name=""/>
        <dsp:cNvSpPr/>
      </dsp:nvSpPr>
      <dsp:spPr>
        <a:xfrm>
          <a:off x="0" y="3240360"/>
          <a:ext cx="8928992" cy="1080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it-IT" sz="1700" kern="1200" baseline="0" dirty="0" smtClean="0"/>
            <a:t>L’ARCEA  svolge riunioni periodiche, integrante da momenti di condizione attraverso comunicazioni e-mail con i Dirigenti/responsabili degli Uffici dell’Agenzia, finalizzate alla verifica dello stato di attuazione delle procedure utilizzate. Tale momento di confronto permette la più ampia partecipazione del management alla gestione del ciclo della performance.</a:t>
          </a:r>
          <a:endParaRPr lang="it-IT" sz="1700" kern="1200" dirty="0"/>
        </a:p>
      </dsp:txBody>
      <dsp:txXfrm>
        <a:off x="0" y="3240360"/>
        <a:ext cx="8928992" cy="1080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2A5D6-7E7E-B64E-8D7E-F0529294C15F}">
      <dsp:nvSpPr>
        <dsp:cNvPr id="0" name=""/>
        <dsp:cNvSpPr/>
      </dsp:nvSpPr>
      <dsp:spPr>
        <a:xfrm>
          <a:off x="0" y="5711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smtClean="0"/>
            <a:t>Pagamenti 2018</a:t>
          </a:r>
          <a:endParaRPr lang="it-IT" sz="3200" kern="1200" dirty="0"/>
        </a:p>
      </dsp:txBody>
      <dsp:txXfrm>
        <a:off x="37467" y="94586"/>
        <a:ext cx="8854058" cy="692586"/>
      </dsp:txXfrm>
    </dsp:sp>
    <dsp:sp modelId="{AB6D7D56-92A8-5244-8B96-DE82997DDBB2}">
      <dsp:nvSpPr>
        <dsp:cNvPr id="0" name=""/>
        <dsp:cNvSpPr/>
      </dsp:nvSpPr>
      <dsp:spPr>
        <a:xfrm>
          <a:off x="0" y="91679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smtClean="0"/>
            <a:t>Flusso Pagamenti FEASR e FEAGA</a:t>
          </a:r>
          <a:endParaRPr lang="it-IT" sz="3200" kern="1200" dirty="0"/>
        </a:p>
      </dsp:txBody>
      <dsp:txXfrm>
        <a:off x="37467" y="954266"/>
        <a:ext cx="8854058" cy="692586"/>
      </dsp:txXfrm>
    </dsp:sp>
    <dsp:sp modelId="{0A935A68-0892-B345-9722-0C7E904E84CC}">
      <dsp:nvSpPr>
        <dsp:cNvPr id="0" name=""/>
        <dsp:cNvSpPr/>
      </dsp:nvSpPr>
      <dsp:spPr>
        <a:xfrm>
          <a:off x="0" y="177647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dirty="0" smtClean="0"/>
            <a:t>Il Sistema dei controlli</a:t>
          </a:r>
          <a:endParaRPr lang="it-IT" sz="3200" kern="1200" dirty="0"/>
        </a:p>
      </dsp:txBody>
      <dsp:txXfrm>
        <a:off x="37467" y="1813946"/>
        <a:ext cx="8854058" cy="692586"/>
      </dsp:txXfrm>
    </dsp:sp>
    <dsp:sp modelId="{CA3FC553-504F-E848-B060-7D3509ECE7F0}">
      <dsp:nvSpPr>
        <dsp:cNvPr id="0" name=""/>
        <dsp:cNvSpPr/>
      </dsp:nvSpPr>
      <dsp:spPr>
        <a:xfrm>
          <a:off x="0" y="2636159"/>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smtClean="0"/>
            <a:t>Attività Antifrode</a:t>
          </a:r>
          <a:endParaRPr lang="it-IT" sz="3200" kern="1200" dirty="0"/>
        </a:p>
      </dsp:txBody>
      <dsp:txXfrm>
        <a:off x="37467" y="2673626"/>
        <a:ext cx="8854058" cy="692586"/>
      </dsp:txXfrm>
    </dsp:sp>
    <dsp:sp modelId="{516E75CA-7A30-6D43-859B-55073E86E2C9}">
      <dsp:nvSpPr>
        <dsp:cNvPr id="0" name=""/>
        <dsp:cNvSpPr/>
      </dsp:nvSpPr>
      <dsp:spPr>
        <a:xfrm>
          <a:off x="0" y="3495840"/>
          <a:ext cx="8928992" cy="7675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it-IT" sz="3200" kern="1200" baseline="0" dirty="0" smtClean="0"/>
            <a:t>Sicurezza delle Informazioni</a:t>
          </a:r>
          <a:endParaRPr lang="it-IT" sz="3200" kern="1200" dirty="0"/>
        </a:p>
      </dsp:txBody>
      <dsp:txXfrm>
        <a:off x="37467" y="3533307"/>
        <a:ext cx="8854058" cy="6925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BE441-CFDE-46FD-BE88-14409198836F}">
      <dsp:nvSpPr>
        <dsp:cNvPr id="0" name=""/>
        <dsp:cNvSpPr/>
      </dsp:nvSpPr>
      <dsp:spPr>
        <a:xfrm>
          <a:off x="0" y="697187"/>
          <a:ext cx="8928100" cy="1398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499872" rIns="692920" bIns="170688" numCol="1" spcCol="1270" anchor="t" anchorCtr="0">
          <a:noAutofit/>
        </a:bodyPr>
        <a:lstStyle/>
        <a:p>
          <a:pPr marL="228600" lvl="1" indent="-228600" algn="l" defTabSz="1066800" rtl="0">
            <a:lnSpc>
              <a:spcPct val="90000"/>
            </a:lnSpc>
            <a:spcBef>
              <a:spcPct val="0"/>
            </a:spcBef>
            <a:spcAft>
              <a:spcPct val="15000"/>
            </a:spcAft>
            <a:buChar char="••"/>
          </a:pPr>
          <a:r>
            <a:rPr lang="it-IT" sz="2400" b="0" kern="1200" dirty="0" smtClean="0"/>
            <a:t>Totale Erogato </a:t>
          </a:r>
          <a:r>
            <a:rPr lang="it-IT" sz="2400" b="1" kern="1200" dirty="0" smtClean="0"/>
            <a:t>€ 223.984.472,97</a:t>
          </a:r>
          <a:endParaRPr lang="it-IT" sz="2400" b="1" kern="1200" dirty="0"/>
        </a:p>
        <a:p>
          <a:pPr marL="228600" lvl="1" indent="-228600" algn="l" defTabSz="1066800" rtl="0">
            <a:lnSpc>
              <a:spcPct val="90000"/>
            </a:lnSpc>
            <a:spcBef>
              <a:spcPct val="0"/>
            </a:spcBef>
            <a:spcAft>
              <a:spcPct val="15000"/>
            </a:spcAft>
            <a:buChar char="••"/>
          </a:pPr>
          <a:r>
            <a:rPr lang="it-IT" sz="2400" b="0" kern="1200" dirty="0" smtClean="0"/>
            <a:t>Numero Pagamenti: </a:t>
          </a:r>
          <a:r>
            <a:rPr lang="it-IT" sz="2400" b="1" kern="1200" dirty="0" smtClean="0"/>
            <a:t>186.003</a:t>
          </a:r>
          <a:r>
            <a:rPr lang="it-IT" sz="2400" b="0" kern="1200" dirty="0" smtClean="0"/>
            <a:t>	</a:t>
          </a:r>
          <a:endParaRPr lang="it-IT" sz="2400" b="1" kern="1200" dirty="0"/>
        </a:p>
      </dsp:txBody>
      <dsp:txXfrm>
        <a:off x="0" y="697187"/>
        <a:ext cx="8928100" cy="1398600"/>
      </dsp:txXfrm>
    </dsp:sp>
    <dsp:sp modelId="{3A8A9A8A-ED7D-4B8E-9B92-FD4002D7F2EE}">
      <dsp:nvSpPr>
        <dsp:cNvPr id="0" name=""/>
        <dsp:cNvSpPr/>
      </dsp:nvSpPr>
      <dsp:spPr>
        <a:xfrm>
          <a:off x="446405" y="342947"/>
          <a:ext cx="6249670" cy="7084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1066800" rtl="0">
            <a:lnSpc>
              <a:spcPct val="90000"/>
            </a:lnSpc>
            <a:spcBef>
              <a:spcPct val="0"/>
            </a:spcBef>
            <a:spcAft>
              <a:spcPct val="35000"/>
            </a:spcAft>
          </a:pPr>
          <a:r>
            <a:rPr lang="it-IT" sz="2400" b="1" kern="1200" baseline="0" dirty="0" smtClean="0"/>
            <a:t>Domanda Unica – Campagna 2017: </a:t>
          </a:r>
          <a:endParaRPr lang="it-IT" sz="2400" b="1" kern="1200" dirty="0"/>
        </a:p>
      </dsp:txBody>
      <dsp:txXfrm>
        <a:off x="480990" y="377532"/>
        <a:ext cx="6180500" cy="639310"/>
      </dsp:txXfrm>
    </dsp:sp>
    <dsp:sp modelId="{F084C5B7-1519-4618-AB63-7E2F6C36A648}">
      <dsp:nvSpPr>
        <dsp:cNvPr id="0" name=""/>
        <dsp:cNvSpPr/>
      </dsp:nvSpPr>
      <dsp:spPr>
        <a:xfrm>
          <a:off x="0" y="2579627"/>
          <a:ext cx="8928100" cy="1398600"/>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92920" tIns="499872" rIns="692920" bIns="170688" numCol="1" spcCol="1270" anchor="t" anchorCtr="0">
          <a:noAutofit/>
        </a:bodyPr>
        <a:lstStyle/>
        <a:p>
          <a:pPr marL="228600" lvl="1" indent="-228600" algn="l" defTabSz="1066800" rtl="0">
            <a:lnSpc>
              <a:spcPct val="90000"/>
            </a:lnSpc>
            <a:spcBef>
              <a:spcPct val="0"/>
            </a:spcBef>
            <a:spcAft>
              <a:spcPct val="15000"/>
            </a:spcAft>
            <a:buChar char="••"/>
          </a:pPr>
          <a:r>
            <a:rPr lang="it-IT" sz="2400" b="0" kern="1200" dirty="0" smtClean="0"/>
            <a:t>Totale Erogato: </a:t>
          </a:r>
          <a:r>
            <a:rPr lang="it-IT" sz="2400" b="1" kern="1200" dirty="0" smtClean="0"/>
            <a:t>€ 190.124.779,51</a:t>
          </a:r>
          <a:endParaRPr lang="it-IT" sz="2400" b="1" kern="1200" dirty="0"/>
        </a:p>
        <a:p>
          <a:pPr marL="228600" lvl="1" indent="-228600" algn="l" defTabSz="1066800" rtl="0">
            <a:lnSpc>
              <a:spcPct val="90000"/>
            </a:lnSpc>
            <a:spcBef>
              <a:spcPct val="0"/>
            </a:spcBef>
            <a:spcAft>
              <a:spcPct val="15000"/>
            </a:spcAft>
            <a:buChar char="••"/>
          </a:pPr>
          <a:r>
            <a:rPr lang="it-IT" sz="2400" b="0" kern="1200" dirty="0" smtClean="0"/>
            <a:t>Numero Pagamenti</a:t>
          </a:r>
          <a:r>
            <a:rPr lang="it-IT" sz="2400" b="1" kern="1200" dirty="0" smtClean="0"/>
            <a:t>: 44.494	</a:t>
          </a:r>
          <a:endParaRPr lang="it-IT" sz="2400" b="1" kern="1200" dirty="0"/>
        </a:p>
      </dsp:txBody>
      <dsp:txXfrm>
        <a:off x="0" y="2579627"/>
        <a:ext cx="8928100" cy="1398600"/>
      </dsp:txXfrm>
    </dsp:sp>
    <dsp:sp modelId="{C2D3BC6D-0FA6-4D52-A9D6-5AF4EEF6EA8A}">
      <dsp:nvSpPr>
        <dsp:cNvPr id="0" name=""/>
        <dsp:cNvSpPr/>
      </dsp:nvSpPr>
      <dsp:spPr>
        <a:xfrm>
          <a:off x="446405" y="2225387"/>
          <a:ext cx="6249670" cy="70848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36223" tIns="0" rIns="236223" bIns="0" numCol="1" spcCol="1270" anchor="ctr" anchorCtr="0">
          <a:noAutofit/>
        </a:bodyPr>
        <a:lstStyle/>
        <a:p>
          <a:pPr lvl="0" algn="l" defTabSz="1066800" rtl="0">
            <a:lnSpc>
              <a:spcPct val="90000"/>
            </a:lnSpc>
            <a:spcBef>
              <a:spcPct val="0"/>
            </a:spcBef>
            <a:spcAft>
              <a:spcPct val="35000"/>
            </a:spcAft>
          </a:pPr>
          <a:r>
            <a:rPr lang="it-IT" sz="2400" b="1" kern="1200" baseline="0" dirty="0" smtClean="0"/>
            <a:t>PSR 2014 – 2020 – Erogazioni nell’anno 2017</a:t>
          </a:r>
          <a:endParaRPr lang="it-IT" sz="2400" kern="1200" dirty="0"/>
        </a:p>
      </dsp:txBody>
      <dsp:txXfrm>
        <a:off x="480990" y="2259972"/>
        <a:ext cx="6180500" cy="63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F704F9-1415-364A-9E45-F2F59015C491}">
      <dsp:nvSpPr>
        <dsp:cNvPr id="0" name=""/>
        <dsp:cNvSpPr/>
      </dsp:nvSpPr>
      <dsp:spPr>
        <a:xfrm>
          <a:off x="0" y="0"/>
          <a:ext cx="878522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609F59D-0C87-6444-8072-8C7BCDE1B26A}">
      <dsp:nvSpPr>
        <dsp:cNvPr id="0" name=""/>
        <dsp:cNvSpPr/>
      </dsp:nvSpPr>
      <dsp:spPr>
        <a:xfrm>
          <a:off x="0" y="0"/>
          <a:ext cx="1757045" cy="460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rtl="0">
            <a:lnSpc>
              <a:spcPct val="90000"/>
            </a:lnSpc>
            <a:spcBef>
              <a:spcPct val="0"/>
            </a:spcBef>
            <a:spcAft>
              <a:spcPct val="35000"/>
            </a:spcAft>
          </a:pPr>
          <a:r>
            <a:rPr lang="it-IT" sz="3000" b="1" kern="1200" dirty="0" smtClean="0">
              <a:solidFill>
                <a:srgbClr val="1F497D"/>
              </a:solidFill>
            </a:rPr>
            <a:t>RISULTATI ATTIVITÀ DI ARCEA</a:t>
          </a:r>
          <a:endParaRPr lang="it-IT" sz="3000" kern="1200" dirty="0">
            <a:solidFill>
              <a:srgbClr val="1F497D"/>
            </a:solidFill>
          </a:endParaRPr>
        </a:p>
      </dsp:txBody>
      <dsp:txXfrm>
        <a:off x="0" y="0"/>
        <a:ext cx="1757045" cy="4608512"/>
      </dsp:txXfrm>
    </dsp:sp>
    <dsp:sp modelId="{81A58FCD-CC25-B541-8128-FCE88EF76E22}">
      <dsp:nvSpPr>
        <dsp:cNvPr id="0" name=""/>
        <dsp:cNvSpPr/>
      </dsp:nvSpPr>
      <dsp:spPr>
        <a:xfrm>
          <a:off x="1888823" y="43429"/>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b="1" kern="1200" dirty="0" smtClean="0"/>
            <a:t>Denunce</a:t>
          </a:r>
          <a:r>
            <a:rPr lang="it-IT" sz="1800" kern="1200" dirty="0" smtClean="0"/>
            <a:t> di irregolarità all</a:t>
          </a:r>
          <a:r>
            <a:rPr lang="it-IT" altLang="ja-JP" sz="1800" kern="1200" dirty="0" smtClean="0"/>
            <a:t>’</a:t>
          </a:r>
          <a:r>
            <a:rPr lang="it-IT" sz="1800" kern="1200" dirty="0" smtClean="0"/>
            <a:t>Autorità giudiziaria;</a:t>
          </a:r>
          <a:endParaRPr lang="it-IT" sz="1800" kern="1200" dirty="0"/>
        </a:p>
      </dsp:txBody>
      <dsp:txXfrm>
        <a:off x="1888823" y="43429"/>
        <a:ext cx="6896401" cy="868596"/>
      </dsp:txXfrm>
    </dsp:sp>
    <dsp:sp modelId="{04EAD013-F47B-0347-9E4A-D97C4509AE00}">
      <dsp:nvSpPr>
        <dsp:cNvPr id="0" name=""/>
        <dsp:cNvSpPr/>
      </dsp:nvSpPr>
      <dsp:spPr>
        <a:xfrm>
          <a:off x="1757044" y="91202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E6ED06-9ADE-404E-855E-53C7A8BA4FED}">
      <dsp:nvSpPr>
        <dsp:cNvPr id="0" name=""/>
        <dsp:cNvSpPr/>
      </dsp:nvSpPr>
      <dsp:spPr>
        <a:xfrm>
          <a:off x="1888823" y="955456"/>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stringente </a:t>
          </a:r>
          <a:r>
            <a:rPr lang="it-IT" sz="1800" b="1" kern="1200" dirty="0" smtClean="0"/>
            <a:t>collaborazione alle indagini</a:t>
          </a:r>
          <a:r>
            <a:rPr lang="it-IT" sz="1800" kern="1200" dirty="0" smtClean="0"/>
            <a:t> di Polizia giudiziaria mediante fornitura dati e supporto tecnico;</a:t>
          </a:r>
          <a:endParaRPr lang="it-IT" sz="1800" kern="1200" dirty="0"/>
        </a:p>
      </dsp:txBody>
      <dsp:txXfrm>
        <a:off x="1888823" y="955456"/>
        <a:ext cx="6896401" cy="868596"/>
      </dsp:txXfrm>
    </dsp:sp>
    <dsp:sp modelId="{EB7C408E-A806-3A41-A0CE-D89501B104BD}">
      <dsp:nvSpPr>
        <dsp:cNvPr id="0" name=""/>
        <dsp:cNvSpPr/>
      </dsp:nvSpPr>
      <dsp:spPr>
        <a:xfrm>
          <a:off x="1757044" y="1824052"/>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B628704-B622-0B42-BA9D-D77BE0E85245}">
      <dsp:nvSpPr>
        <dsp:cNvPr id="0" name=""/>
        <dsp:cNvSpPr/>
      </dsp:nvSpPr>
      <dsp:spPr>
        <a:xfrm>
          <a:off x="1888823" y="1867482"/>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istruttoria su </a:t>
          </a:r>
          <a:r>
            <a:rPr lang="it-IT" sz="1800" b="1" kern="1200" dirty="0" smtClean="0"/>
            <a:t>verbali Guardia di Finanza</a:t>
          </a:r>
          <a:r>
            <a:rPr lang="it-IT" sz="1800" kern="1200" dirty="0" smtClean="0"/>
            <a:t>;</a:t>
          </a:r>
          <a:endParaRPr lang="it-IT" sz="1800" kern="1200" dirty="0"/>
        </a:p>
      </dsp:txBody>
      <dsp:txXfrm>
        <a:off x="1888823" y="1867482"/>
        <a:ext cx="6896401" cy="868596"/>
      </dsp:txXfrm>
    </dsp:sp>
    <dsp:sp modelId="{DCAA3A60-FFB3-BF46-B717-E924CE70142D}">
      <dsp:nvSpPr>
        <dsp:cNvPr id="0" name=""/>
        <dsp:cNvSpPr/>
      </dsp:nvSpPr>
      <dsp:spPr>
        <a:xfrm>
          <a:off x="1757044" y="273607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77213D-0B69-5342-AB7B-BE810A384663}">
      <dsp:nvSpPr>
        <dsp:cNvPr id="0" name=""/>
        <dsp:cNvSpPr/>
      </dsp:nvSpPr>
      <dsp:spPr>
        <a:xfrm>
          <a:off x="1888823" y="2779508"/>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instaurazione di </a:t>
          </a:r>
          <a:r>
            <a:rPr lang="it-IT" sz="1800" b="1" kern="1200" dirty="0" smtClean="0"/>
            <a:t>processi penali</a:t>
          </a:r>
          <a:r>
            <a:rPr lang="it-IT" sz="1800" kern="1200" dirty="0" smtClean="0"/>
            <a:t> per truffa aggravata in cui ARCEA è parte offesa;</a:t>
          </a:r>
          <a:endParaRPr lang="it-IT" sz="1800" kern="1200" dirty="0"/>
        </a:p>
      </dsp:txBody>
      <dsp:txXfrm>
        <a:off x="1888823" y="2779508"/>
        <a:ext cx="6896401" cy="868596"/>
      </dsp:txXfrm>
    </dsp:sp>
    <dsp:sp modelId="{ADF309B4-A100-334E-B1F6-03CB9FA18C1C}">
      <dsp:nvSpPr>
        <dsp:cNvPr id="0" name=""/>
        <dsp:cNvSpPr/>
      </dsp:nvSpPr>
      <dsp:spPr>
        <a:xfrm>
          <a:off x="1757044" y="364810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1152B81-EEC9-FC43-A0D1-7E49EEA2456F}">
      <dsp:nvSpPr>
        <dsp:cNvPr id="0" name=""/>
        <dsp:cNvSpPr/>
      </dsp:nvSpPr>
      <dsp:spPr>
        <a:xfrm>
          <a:off x="1888823" y="3691535"/>
          <a:ext cx="6896401" cy="86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it-IT" sz="1800" kern="1200" dirty="0" smtClean="0"/>
            <a:t>gestione dei </a:t>
          </a:r>
          <a:r>
            <a:rPr lang="it-IT" sz="1800" b="1" kern="1200" dirty="0" smtClean="0"/>
            <a:t>recuperi</a:t>
          </a:r>
          <a:r>
            <a:rPr lang="it-IT" sz="1800" kern="1200" dirty="0" smtClean="0"/>
            <a:t> connessi alle revoche dei contributi del </a:t>
          </a:r>
          <a:r>
            <a:rPr lang="it-IT" sz="1800" b="1" kern="1200" dirty="0" smtClean="0"/>
            <a:t>PSR 2007/2013</a:t>
          </a:r>
          <a:r>
            <a:rPr lang="it-IT" sz="1800" kern="1200" dirty="0" smtClean="0"/>
            <a:t> da parte del Dipartimento Agricoltura della Regione Calabria.</a:t>
          </a:r>
          <a:endParaRPr lang="it-IT" sz="1800" kern="1200" dirty="0"/>
        </a:p>
      </dsp:txBody>
      <dsp:txXfrm>
        <a:off x="1888823" y="3691535"/>
        <a:ext cx="6896401" cy="868596"/>
      </dsp:txXfrm>
    </dsp:sp>
    <dsp:sp modelId="{2A966BFE-8FEF-2C46-BCDE-19DDE07E6851}">
      <dsp:nvSpPr>
        <dsp:cNvPr id="0" name=""/>
        <dsp:cNvSpPr/>
      </dsp:nvSpPr>
      <dsp:spPr>
        <a:xfrm>
          <a:off x="1757044" y="4560131"/>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DD4E0-B79B-0A4F-8AC6-BC7E7BCDB098}">
      <dsp:nvSpPr>
        <dsp:cNvPr id="0" name=""/>
        <dsp:cNvSpPr/>
      </dsp:nvSpPr>
      <dsp:spPr>
        <a:xfrm>
          <a:off x="0" y="0"/>
          <a:ext cx="878522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5BBE9BB-F84E-A94A-B24E-C2E38786D55D}">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b="1" kern="1200" dirty="0" smtClean="0">
              <a:solidFill>
                <a:srgbClr val="1F497D"/>
              </a:solidFill>
            </a:rPr>
            <a:t>CASI DI IRREGOLARITA</a:t>
          </a:r>
          <a:r>
            <a:rPr lang="it-IT" altLang="ja-JP" sz="2000" b="1" kern="1200" dirty="0" smtClean="0">
              <a:solidFill>
                <a:srgbClr val="1F497D"/>
              </a:solidFill>
            </a:rPr>
            <a:t>’</a:t>
          </a:r>
          <a:r>
            <a:rPr lang="it-IT" sz="2000" b="1" kern="1200" dirty="0" smtClean="0">
              <a:solidFill>
                <a:srgbClr val="1F497D"/>
              </a:solidFill>
            </a:rPr>
            <a:t> FEASR</a:t>
          </a:r>
          <a:r>
            <a:rPr lang="it-IT" sz="2000" kern="1200" dirty="0" smtClean="0">
              <a:solidFill>
                <a:srgbClr val="1F497D"/>
              </a:solidFill>
            </a:rPr>
            <a:t> </a:t>
          </a:r>
          <a:endParaRPr lang="it-IT" sz="2000" kern="1200" dirty="0">
            <a:solidFill>
              <a:srgbClr val="1F497D"/>
            </a:solidFill>
          </a:endParaRPr>
        </a:p>
      </dsp:txBody>
      <dsp:txXfrm>
        <a:off x="0" y="0"/>
        <a:ext cx="1757045" cy="4537075"/>
      </dsp:txXfrm>
    </dsp:sp>
    <dsp:sp modelId="{7C510E7F-F6B1-4846-9B82-85629B3BCAA7}">
      <dsp:nvSpPr>
        <dsp:cNvPr id="0" name=""/>
        <dsp:cNvSpPr/>
      </dsp:nvSpPr>
      <dsp:spPr>
        <a:xfrm>
          <a:off x="1888823" y="3572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rispetto tempistica di realizzazione del progetto o con modalità non conformi ad esso;</a:t>
          </a:r>
          <a:endParaRPr lang="it-IT" sz="2000" kern="1200" dirty="0"/>
        </a:p>
      </dsp:txBody>
      <dsp:txXfrm>
        <a:off x="1888823" y="35722"/>
        <a:ext cx="6896401" cy="714456"/>
      </dsp:txXfrm>
    </dsp:sp>
    <dsp:sp modelId="{D668E1D5-C497-EF42-88D8-268CEDC3F197}">
      <dsp:nvSpPr>
        <dsp:cNvPr id="0" name=""/>
        <dsp:cNvSpPr/>
      </dsp:nvSpPr>
      <dsp:spPr>
        <a:xfrm>
          <a:off x="1757044" y="750179"/>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375F1AC-7CD2-9241-97D0-D2E74AB23CAB}">
      <dsp:nvSpPr>
        <dsp:cNvPr id="0" name=""/>
        <dsp:cNvSpPr/>
      </dsp:nvSpPr>
      <dsp:spPr>
        <a:xfrm>
          <a:off x="1888823" y="785902"/>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gravi carenze documentali;</a:t>
          </a:r>
          <a:endParaRPr lang="it-IT" sz="2000" kern="1200" dirty="0"/>
        </a:p>
      </dsp:txBody>
      <dsp:txXfrm>
        <a:off x="1888823" y="785902"/>
        <a:ext cx="6896401" cy="714456"/>
      </dsp:txXfrm>
    </dsp:sp>
    <dsp:sp modelId="{3756D86B-4268-4D42-B20B-BA1BB66BDD3C}">
      <dsp:nvSpPr>
        <dsp:cNvPr id="0" name=""/>
        <dsp:cNvSpPr/>
      </dsp:nvSpPr>
      <dsp:spPr>
        <a:xfrm>
          <a:off x="1757044" y="150035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12F8EB7-A046-6C4C-9114-C7543AF1ECDE}">
      <dsp:nvSpPr>
        <dsp:cNvPr id="0" name=""/>
        <dsp:cNvSpPr/>
      </dsp:nvSpPr>
      <dsp:spPr>
        <a:xfrm>
          <a:off x="1888823" y="1536081"/>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possesso della qualifica di IAP;</a:t>
          </a:r>
          <a:endParaRPr lang="it-IT" sz="2000" kern="1200" dirty="0"/>
        </a:p>
      </dsp:txBody>
      <dsp:txXfrm>
        <a:off x="1888823" y="1536081"/>
        <a:ext cx="6896401" cy="714456"/>
      </dsp:txXfrm>
    </dsp:sp>
    <dsp:sp modelId="{F308C690-C75D-EE43-81C4-984EBF93639A}">
      <dsp:nvSpPr>
        <dsp:cNvPr id="0" name=""/>
        <dsp:cNvSpPr/>
      </dsp:nvSpPr>
      <dsp:spPr>
        <a:xfrm>
          <a:off x="1757044" y="225053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23FB34D-5BA1-2A43-9623-F05669154640}">
      <dsp:nvSpPr>
        <dsp:cNvPr id="0" name=""/>
        <dsp:cNvSpPr/>
      </dsp:nvSpPr>
      <dsp:spPr>
        <a:xfrm>
          <a:off x="1888823" y="2286260"/>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mancato rispetto degli impegni stabiliti dal bando o degli obblighi di condizionalità;</a:t>
          </a:r>
          <a:endParaRPr lang="it-IT" sz="2000" kern="1200" dirty="0"/>
        </a:p>
      </dsp:txBody>
      <dsp:txXfrm>
        <a:off x="1888823" y="2286260"/>
        <a:ext cx="6896401" cy="714456"/>
      </dsp:txXfrm>
    </dsp:sp>
    <dsp:sp modelId="{D9F58F06-7947-DF42-A4CF-5E32109E7684}">
      <dsp:nvSpPr>
        <dsp:cNvPr id="0" name=""/>
        <dsp:cNvSpPr/>
      </dsp:nvSpPr>
      <dsp:spPr>
        <a:xfrm>
          <a:off x="1757044" y="300071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0432C69-7815-BB45-BD45-FAD146371B1F}">
      <dsp:nvSpPr>
        <dsp:cNvPr id="0" name=""/>
        <dsp:cNvSpPr/>
      </dsp:nvSpPr>
      <dsp:spPr>
        <a:xfrm>
          <a:off x="1888823" y="3036439"/>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inosservanza dei regolamenti UE;</a:t>
          </a:r>
          <a:endParaRPr lang="it-IT" sz="2000" kern="1200" dirty="0"/>
        </a:p>
      </dsp:txBody>
      <dsp:txXfrm>
        <a:off x="1888823" y="3036439"/>
        <a:ext cx="6896401" cy="714456"/>
      </dsp:txXfrm>
    </dsp:sp>
    <dsp:sp modelId="{D630624A-396E-3D44-AE07-B7CC6116BB61}">
      <dsp:nvSpPr>
        <dsp:cNvPr id="0" name=""/>
        <dsp:cNvSpPr/>
      </dsp:nvSpPr>
      <dsp:spPr>
        <a:xfrm>
          <a:off x="1757044" y="375089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660E327-587F-234E-B44A-552B28E4B4FD}">
      <dsp:nvSpPr>
        <dsp:cNvPr id="0" name=""/>
        <dsp:cNvSpPr/>
      </dsp:nvSpPr>
      <dsp:spPr>
        <a:xfrm>
          <a:off x="1888823" y="3786618"/>
          <a:ext cx="6896401" cy="71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kern="1200" dirty="0" smtClean="0"/>
            <a:t>sussistenza di informazioni antimafia </a:t>
          </a:r>
          <a:r>
            <a:rPr lang="it-IT" sz="2000" kern="1200" dirty="0" err="1" smtClean="0"/>
            <a:t>interdittive</a:t>
          </a:r>
          <a:r>
            <a:rPr lang="it-IT" sz="2000" kern="1200" dirty="0" smtClean="0"/>
            <a:t>. </a:t>
          </a:r>
          <a:endParaRPr lang="it-IT" sz="2000" kern="1200" dirty="0"/>
        </a:p>
      </dsp:txBody>
      <dsp:txXfrm>
        <a:off x="1888823" y="3786618"/>
        <a:ext cx="6896401" cy="714456"/>
      </dsp:txXfrm>
    </dsp:sp>
    <dsp:sp modelId="{E22D18EB-F896-914E-A880-CD3DFB7CE4CF}">
      <dsp:nvSpPr>
        <dsp:cNvPr id="0" name=""/>
        <dsp:cNvSpPr/>
      </dsp:nvSpPr>
      <dsp:spPr>
        <a:xfrm>
          <a:off x="1757044" y="450107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BCD322-4FE3-BD4D-B2E7-C82628062238}">
      <dsp:nvSpPr>
        <dsp:cNvPr id="0" name=""/>
        <dsp:cNvSpPr/>
      </dsp:nvSpPr>
      <dsp:spPr>
        <a:xfrm>
          <a:off x="0" y="0"/>
          <a:ext cx="878522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C03418-B3E9-244B-8F1C-16D1E844A3B9}">
      <dsp:nvSpPr>
        <dsp:cNvPr id="0" name=""/>
        <dsp:cNvSpPr/>
      </dsp:nvSpPr>
      <dsp:spPr>
        <a:xfrm>
          <a:off x="0" y="0"/>
          <a:ext cx="1757045" cy="45370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it-IT" sz="2000" b="1" kern="1200" dirty="0" smtClean="0">
              <a:solidFill>
                <a:srgbClr val="1F497D"/>
              </a:solidFill>
            </a:rPr>
            <a:t>CASI DI IRREGOLARITA</a:t>
          </a:r>
          <a:r>
            <a:rPr lang="it-IT" altLang="ja-JP" sz="2000" b="1" kern="1200" dirty="0" smtClean="0">
              <a:solidFill>
                <a:srgbClr val="1F497D"/>
              </a:solidFill>
            </a:rPr>
            <a:t>’</a:t>
          </a:r>
          <a:r>
            <a:rPr lang="it-IT" sz="2000" b="1" kern="1200" dirty="0" smtClean="0">
              <a:solidFill>
                <a:srgbClr val="1F497D"/>
              </a:solidFill>
            </a:rPr>
            <a:t> FEAGA</a:t>
          </a:r>
          <a:endParaRPr lang="it-IT" sz="2000" kern="1200" dirty="0">
            <a:solidFill>
              <a:srgbClr val="1F497D"/>
            </a:solidFill>
          </a:endParaRPr>
        </a:p>
      </dsp:txBody>
      <dsp:txXfrm>
        <a:off x="0" y="0"/>
        <a:ext cx="1757045" cy="4537075"/>
      </dsp:txXfrm>
    </dsp:sp>
    <dsp:sp modelId="{937D6549-D281-D74C-A0A8-632769FF3D02}">
      <dsp:nvSpPr>
        <dsp:cNvPr id="0" name=""/>
        <dsp:cNvSpPr/>
      </dsp:nvSpPr>
      <dsp:spPr>
        <a:xfrm>
          <a:off x="1888823" y="42756"/>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dichiarazione in domanda di terreni confiscati,</a:t>
          </a:r>
          <a:endParaRPr lang="it-IT" sz="2400" kern="1200" dirty="0"/>
        </a:p>
      </dsp:txBody>
      <dsp:txXfrm>
        <a:off x="1888823" y="42756"/>
        <a:ext cx="6896401" cy="855132"/>
      </dsp:txXfrm>
    </dsp:sp>
    <dsp:sp modelId="{28345EC0-3BDD-6B4F-86E2-F96F8D1FD9A9}">
      <dsp:nvSpPr>
        <dsp:cNvPr id="0" name=""/>
        <dsp:cNvSpPr/>
      </dsp:nvSpPr>
      <dsp:spPr>
        <a:xfrm>
          <a:off x="1757044" y="897888"/>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DBF20C-0445-CE4B-934A-98DF8D8627B1}">
      <dsp:nvSpPr>
        <dsp:cNvPr id="0" name=""/>
        <dsp:cNvSpPr/>
      </dsp:nvSpPr>
      <dsp:spPr>
        <a:xfrm>
          <a:off x="1888823" y="940645"/>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appartenenti ad enti pubblici o a privati ignari;</a:t>
          </a:r>
          <a:endParaRPr lang="it-IT" sz="2400" kern="1200" dirty="0"/>
        </a:p>
      </dsp:txBody>
      <dsp:txXfrm>
        <a:off x="1888823" y="940645"/>
        <a:ext cx="6896401" cy="855132"/>
      </dsp:txXfrm>
    </dsp:sp>
    <dsp:sp modelId="{B06EC698-0C34-EF4B-8AEF-4E29F0A845C3}">
      <dsp:nvSpPr>
        <dsp:cNvPr id="0" name=""/>
        <dsp:cNvSpPr/>
      </dsp:nvSpPr>
      <dsp:spPr>
        <a:xfrm>
          <a:off x="1757044" y="1795777"/>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FC76423-5D08-5747-8749-E0458E83CDE7}">
      <dsp:nvSpPr>
        <dsp:cNvPr id="0" name=""/>
        <dsp:cNvSpPr/>
      </dsp:nvSpPr>
      <dsp:spPr>
        <a:xfrm>
          <a:off x="1888823" y="1838534"/>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presentazione di domande da parte di soggetti sottoposti a misure di prevenzione;</a:t>
          </a:r>
          <a:endParaRPr lang="it-IT" sz="2400" kern="1200" dirty="0"/>
        </a:p>
      </dsp:txBody>
      <dsp:txXfrm>
        <a:off x="1888823" y="1838534"/>
        <a:ext cx="6896401" cy="855132"/>
      </dsp:txXfrm>
    </dsp:sp>
    <dsp:sp modelId="{A5F6B83E-4A12-4A42-BEFC-748457936183}">
      <dsp:nvSpPr>
        <dsp:cNvPr id="0" name=""/>
        <dsp:cNvSpPr/>
      </dsp:nvSpPr>
      <dsp:spPr>
        <a:xfrm>
          <a:off x="1757044" y="2693666"/>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551FD9C-D73A-3344-A215-3651F1418397}">
      <dsp:nvSpPr>
        <dsp:cNvPr id="0" name=""/>
        <dsp:cNvSpPr/>
      </dsp:nvSpPr>
      <dsp:spPr>
        <a:xfrm>
          <a:off x="1888823" y="2736423"/>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utilizzo di titoli di conduzione falsi, stipulati con soggetti deceduti o non conformi alla normativa;</a:t>
          </a:r>
          <a:endParaRPr lang="it-IT" sz="2400" kern="1200" dirty="0"/>
        </a:p>
      </dsp:txBody>
      <dsp:txXfrm>
        <a:off x="1888823" y="2736423"/>
        <a:ext cx="6896401" cy="855132"/>
      </dsp:txXfrm>
    </dsp:sp>
    <dsp:sp modelId="{3327D35A-C18E-5C49-A2FC-1A7316547890}">
      <dsp:nvSpPr>
        <dsp:cNvPr id="0" name=""/>
        <dsp:cNvSpPr/>
      </dsp:nvSpPr>
      <dsp:spPr>
        <a:xfrm>
          <a:off x="1757044" y="3591555"/>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911B162-AA0C-D64C-81AE-523820857518}">
      <dsp:nvSpPr>
        <dsp:cNvPr id="0" name=""/>
        <dsp:cNvSpPr/>
      </dsp:nvSpPr>
      <dsp:spPr>
        <a:xfrm>
          <a:off x="1888823" y="3634312"/>
          <a:ext cx="6896401" cy="855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it-IT" sz="2400" kern="1200" dirty="0" smtClean="0"/>
            <a:t>domande non sottoscritte.</a:t>
          </a:r>
          <a:endParaRPr lang="it-IT" sz="2400" kern="1200" dirty="0"/>
        </a:p>
      </dsp:txBody>
      <dsp:txXfrm>
        <a:off x="1888823" y="3634312"/>
        <a:ext cx="6896401" cy="855132"/>
      </dsp:txXfrm>
    </dsp:sp>
    <dsp:sp modelId="{FE57A229-4C75-2E48-89D1-93D4FAE3708E}">
      <dsp:nvSpPr>
        <dsp:cNvPr id="0" name=""/>
        <dsp:cNvSpPr/>
      </dsp:nvSpPr>
      <dsp:spPr>
        <a:xfrm>
          <a:off x="1757044" y="4489444"/>
          <a:ext cx="70281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D1378-54A3-C74B-A94E-05E8264B22C3}">
      <dsp:nvSpPr>
        <dsp:cNvPr id="0" name=""/>
        <dsp:cNvSpPr/>
      </dsp:nvSpPr>
      <dsp:spPr>
        <a:xfrm>
          <a:off x="0" y="0"/>
          <a:ext cx="8496299"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0CE073A-20D0-6D46-B4C7-EF4040B4C54F}">
      <dsp:nvSpPr>
        <dsp:cNvPr id="0" name=""/>
        <dsp:cNvSpPr/>
      </dsp:nvSpPr>
      <dsp:spPr>
        <a:xfrm>
          <a:off x="0" y="0"/>
          <a:ext cx="1699260" cy="446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it-IT" sz="2300" b="1" kern="1200" dirty="0" smtClean="0">
              <a:solidFill>
                <a:srgbClr val="1F497D"/>
              </a:solidFill>
            </a:rPr>
            <a:t>MISURE DI CONTRASTO</a:t>
          </a:r>
          <a:endParaRPr lang="it-IT" sz="2300" kern="1200" dirty="0">
            <a:solidFill>
              <a:srgbClr val="1F497D"/>
            </a:solidFill>
          </a:endParaRPr>
        </a:p>
      </dsp:txBody>
      <dsp:txXfrm>
        <a:off x="0" y="0"/>
        <a:ext cx="1699260" cy="4464049"/>
      </dsp:txXfrm>
    </dsp:sp>
    <dsp:sp modelId="{634EC9C0-B208-CA4D-AD67-F4C65DAFA87F}">
      <dsp:nvSpPr>
        <dsp:cNvPr id="0" name=""/>
        <dsp:cNvSpPr/>
      </dsp:nvSpPr>
      <dsp:spPr>
        <a:xfrm>
          <a:off x="1826704" y="42068"/>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avvio dei </a:t>
          </a:r>
          <a:r>
            <a:rPr lang="it-IT" sz="1900" b="1" kern="1200" dirty="0" smtClean="0"/>
            <a:t>recuperi coattivi</a:t>
          </a:r>
          <a:r>
            <a:rPr lang="it-IT" sz="1900" kern="1200" dirty="0" smtClean="0"/>
            <a:t> mediante </a:t>
          </a:r>
          <a:r>
            <a:rPr lang="it-IT" sz="1900" u="sng" kern="1200" dirty="0" smtClean="0"/>
            <a:t>ingiunzioni e pignoramenti</a:t>
          </a:r>
          <a:r>
            <a:rPr lang="it-IT" sz="1900" kern="1200" dirty="0" smtClean="0"/>
            <a:t> (con ingente impegno di risorse economiche e strumentali);</a:t>
          </a:r>
          <a:endParaRPr lang="it-IT" sz="1900" kern="1200" dirty="0"/>
        </a:p>
      </dsp:txBody>
      <dsp:txXfrm>
        <a:off x="1826704" y="42068"/>
        <a:ext cx="6669595" cy="841368"/>
      </dsp:txXfrm>
    </dsp:sp>
    <dsp:sp modelId="{0814410D-2035-CB47-A560-499E8EE620F2}">
      <dsp:nvSpPr>
        <dsp:cNvPr id="0" name=""/>
        <dsp:cNvSpPr/>
      </dsp:nvSpPr>
      <dsp:spPr>
        <a:xfrm>
          <a:off x="1699260" y="883437"/>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91DC6E5-2E71-D14E-89B6-5D4F1431C844}">
      <dsp:nvSpPr>
        <dsp:cNvPr id="0" name=""/>
        <dsp:cNvSpPr/>
      </dsp:nvSpPr>
      <dsp:spPr>
        <a:xfrm>
          <a:off x="1826704" y="925505"/>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implementazione di nuovi </a:t>
          </a:r>
          <a:r>
            <a:rPr lang="it-IT" sz="1900" b="1" kern="1200" dirty="0" smtClean="0"/>
            <a:t>strumenti di prevenzione delle frodi </a:t>
          </a:r>
          <a:r>
            <a:rPr lang="it-IT" sz="1900" kern="1200" dirty="0" smtClean="0"/>
            <a:t>(informatici, amministrativi e formativi);</a:t>
          </a:r>
          <a:endParaRPr lang="it-IT" sz="1900" kern="1200" dirty="0"/>
        </a:p>
      </dsp:txBody>
      <dsp:txXfrm>
        <a:off x="1826704" y="925505"/>
        <a:ext cx="6669595" cy="841368"/>
      </dsp:txXfrm>
    </dsp:sp>
    <dsp:sp modelId="{8AC1670A-14B8-B54B-AF5E-2D52E17B4509}">
      <dsp:nvSpPr>
        <dsp:cNvPr id="0" name=""/>
        <dsp:cNvSpPr/>
      </dsp:nvSpPr>
      <dsp:spPr>
        <a:xfrm>
          <a:off x="1699260" y="1766874"/>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3741AD-D850-A543-A1CB-C0352B59D844}">
      <dsp:nvSpPr>
        <dsp:cNvPr id="0" name=""/>
        <dsp:cNvSpPr/>
      </dsp:nvSpPr>
      <dsp:spPr>
        <a:xfrm>
          <a:off x="1826704" y="1808942"/>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stipulazione di </a:t>
          </a:r>
          <a:r>
            <a:rPr lang="it-IT" sz="1900" b="1" kern="1200" dirty="0" smtClean="0"/>
            <a:t>intese, convenzioni e protocolli di legalità</a:t>
          </a:r>
          <a:r>
            <a:rPr lang="it-IT" sz="1900" kern="1200" dirty="0" smtClean="0"/>
            <a:t> con la Corte dei Conti, le Prefetture e la Guardia di Finanza;</a:t>
          </a:r>
          <a:endParaRPr lang="it-IT" sz="1900" kern="1200" dirty="0"/>
        </a:p>
      </dsp:txBody>
      <dsp:txXfrm>
        <a:off x="1826704" y="1808942"/>
        <a:ext cx="6669595" cy="841368"/>
      </dsp:txXfrm>
    </dsp:sp>
    <dsp:sp modelId="{BA379B7F-4AAD-0A46-B10E-A803502848E8}">
      <dsp:nvSpPr>
        <dsp:cNvPr id="0" name=""/>
        <dsp:cNvSpPr/>
      </dsp:nvSpPr>
      <dsp:spPr>
        <a:xfrm>
          <a:off x="1699260" y="2650311"/>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B8C50B4-D1A1-3E4D-A088-355BCE163A0C}">
      <dsp:nvSpPr>
        <dsp:cNvPr id="0" name=""/>
        <dsp:cNvSpPr/>
      </dsp:nvSpPr>
      <dsp:spPr>
        <a:xfrm>
          <a:off x="1826704" y="2692380"/>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smtClean="0"/>
            <a:t>coinvolgimento</a:t>
          </a:r>
          <a:r>
            <a:rPr lang="it-IT" sz="1900" kern="1200" dirty="0" smtClean="0"/>
            <a:t>, in chiave collaborativa, </a:t>
          </a:r>
          <a:r>
            <a:rPr lang="it-IT" sz="1900" b="1" kern="1200" dirty="0" smtClean="0"/>
            <a:t>dei CAA</a:t>
          </a:r>
          <a:r>
            <a:rPr lang="it-IT" sz="1900" kern="1200" dirty="0" smtClean="0"/>
            <a:t> nell</a:t>
          </a:r>
          <a:r>
            <a:rPr lang="it-IT" altLang="ja-JP" sz="1900" kern="1200" dirty="0" smtClean="0"/>
            <a:t>’</a:t>
          </a:r>
          <a:r>
            <a:rPr lang="it-IT" sz="1900" kern="1200" dirty="0" smtClean="0"/>
            <a:t>attività di recupero delle indebite percezioni;</a:t>
          </a:r>
          <a:endParaRPr lang="it-IT" sz="1900" kern="1200" dirty="0"/>
        </a:p>
      </dsp:txBody>
      <dsp:txXfrm>
        <a:off x="1826704" y="2692380"/>
        <a:ext cx="6669595" cy="841368"/>
      </dsp:txXfrm>
    </dsp:sp>
    <dsp:sp modelId="{E6183C87-B28C-3843-AC96-BF0D7112CE6F}">
      <dsp:nvSpPr>
        <dsp:cNvPr id="0" name=""/>
        <dsp:cNvSpPr/>
      </dsp:nvSpPr>
      <dsp:spPr>
        <a:xfrm>
          <a:off x="1699260" y="3533748"/>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CFEA6-C18B-2449-8D4A-14AADA817910}">
      <dsp:nvSpPr>
        <dsp:cNvPr id="0" name=""/>
        <dsp:cNvSpPr/>
      </dsp:nvSpPr>
      <dsp:spPr>
        <a:xfrm>
          <a:off x="1826704" y="3575817"/>
          <a:ext cx="6669595" cy="84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b="1" kern="1200" dirty="0" smtClean="0"/>
            <a:t>sensibilizzazione </a:t>
          </a:r>
          <a:r>
            <a:rPr lang="it-IT" sz="1900" kern="1200" dirty="0" smtClean="0"/>
            <a:t>dei beneficiari per il radicamento di una </a:t>
          </a:r>
          <a:r>
            <a:rPr lang="it-IT" sz="1900" b="1" kern="1200" dirty="0" smtClean="0"/>
            <a:t>cultura della legalità</a:t>
          </a:r>
          <a:r>
            <a:rPr lang="it-IT" sz="1900" kern="1200" dirty="0" smtClean="0"/>
            <a:t> e dell</a:t>
          </a:r>
          <a:r>
            <a:rPr lang="it-IT" altLang="ja-JP" sz="1900" kern="1200" dirty="0" smtClean="0"/>
            <a:t>’</a:t>
          </a:r>
          <a:r>
            <a:rPr lang="it-IT" sz="1900" kern="1200" dirty="0" smtClean="0"/>
            <a:t>integrità d</a:t>
          </a:r>
          <a:r>
            <a:rPr lang="it-IT" altLang="ja-JP" sz="1900" kern="1200" dirty="0" smtClean="0"/>
            <a:t>’</a:t>
          </a:r>
          <a:r>
            <a:rPr lang="it-IT" sz="1900" kern="1200" dirty="0" smtClean="0"/>
            <a:t>impresa.</a:t>
          </a:r>
          <a:endParaRPr lang="it-IT" sz="1900" kern="1200" dirty="0"/>
        </a:p>
      </dsp:txBody>
      <dsp:txXfrm>
        <a:off x="1826704" y="3575817"/>
        <a:ext cx="6669595" cy="841368"/>
      </dsp:txXfrm>
    </dsp:sp>
    <dsp:sp modelId="{273C15DF-264B-3146-A079-097D8DD4358C}">
      <dsp:nvSpPr>
        <dsp:cNvPr id="0" name=""/>
        <dsp:cNvSpPr/>
      </dsp:nvSpPr>
      <dsp:spPr>
        <a:xfrm>
          <a:off x="1699260" y="4417186"/>
          <a:ext cx="679704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0333D-5A9A-4AEB-A141-57EA62875123}">
      <dsp:nvSpPr>
        <dsp:cNvPr id="0" name=""/>
        <dsp:cNvSpPr/>
      </dsp:nvSpPr>
      <dsp:spPr>
        <a:xfrm>
          <a:off x="950529" y="1036"/>
          <a:ext cx="2912632" cy="291263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lvl="0" algn="ctr" defTabSz="1244600">
            <a:lnSpc>
              <a:spcPct val="90000"/>
            </a:lnSpc>
            <a:spcBef>
              <a:spcPct val="0"/>
            </a:spcBef>
            <a:spcAft>
              <a:spcPct val="35000"/>
            </a:spcAft>
          </a:pPr>
          <a:r>
            <a:rPr lang="it-IT" sz="2800" kern="1200" dirty="0" smtClean="0"/>
            <a:t>SIAN</a:t>
          </a:r>
        </a:p>
        <a:p>
          <a:pPr lvl="0" algn="ctr" defTabSz="1244600">
            <a:lnSpc>
              <a:spcPct val="90000"/>
            </a:lnSpc>
            <a:spcBef>
              <a:spcPct val="0"/>
            </a:spcBef>
            <a:spcAft>
              <a:spcPct val="35000"/>
            </a:spcAft>
          </a:pPr>
          <a:r>
            <a:rPr lang="it-IT" sz="1200" kern="1200" dirty="0" smtClean="0"/>
            <a:t>Piattaforma software fondamentale per le attività Istituzionali di ARCEA (Autorizzazione, Esecuzione e Contabilizzazione Pagamenti)</a:t>
          </a:r>
        </a:p>
        <a:p>
          <a:pPr lvl="0" algn="ctr" defTabSz="1244600">
            <a:lnSpc>
              <a:spcPct val="90000"/>
            </a:lnSpc>
            <a:spcBef>
              <a:spcPct val="0"/>
            </a:spcBef>
            <a:spcAft>
              <a:spcPct val="35000"/>
            </a:spcAft>
          </a:pPr>
          <a:r>
            <a:rPr lang="it-IT" sz="1200" kern="1200" dirty="0" smtClean="0"/>
            <a:t>Permette di inviare le informazioni obbligatorie all’organismo di coordinamento</a:t>
          </a:r>
        </a:p>
      </dsp:txBody>
      <dsp:txXfrm>
        <a:off x="1377074" y="427581"/>
        <a:ext cx="2059542" cy="2059542"/>
      </dsp:txXfrm>
    </dsp:sp>
    <dsp:sp modelId="{CB7AD8AB-480E-496E-AA62-3E757280B5B6}">
      <dsp:nvSpPr>
        <dsp:cNvPr id="0" name=""/>
        <dsp:cNvSpPr/>
      </dsp:nvSpPr>
      <dsp:spPr>
        <a:xfrm>
          <a:off x="3280636" y="1036"/>
          <a:ext cx="2912632" cy="291263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0292" tIns="35560" rIns="160292" bIns="35560" numCol="1" spcCol="1270" anchor="ctr" anchorCtr="0">
          <a:noAutofit/>
        </a:bodyPr>
        <a:lstStyle/>
        <a:p>
          <a:pPr lvl="0" algn="ctr" defTabSz="1244600">
            <a:lnSpc>
              <a:spcPct val="90000"/>
            </a:lnSpc>
            <a:spcBef>
              <a:spcPct val="0"/>
            </a:spcBef>
            <a:spcAft>
              <a:spcPct val="35000"/>
            </a:spcAft>
          </a:pPr>
          <a:r>
            <a:rPr lang="it-IT" sz="2800" kern="1200" dirty="0" smtClean="0"/>
            <a:t>ARCEA</a:t>
          </a:r>
        </a:p>
        <a:p>
          <a:pPr lvl="0" algn="ctr" defTabSz="1244600">
            <a:lnSpc>
              <a:spcPct val="90000"/>
            </a:lnSpc>
            <a:spcBef>
              <a:spcPct val="0"/>
            </a:spcBef>
            <a:spcAft>
              <a:spcPct val="35000"/>
            </a:spcAft>
          </a:pPr>
          <a:r>
            <a:rPr lang="it-IT" sz="1000" b="0" kern="1200" dirty="0" smtClean="0"/>
            <a:t>Rete LAN </a:t>
          </a:r>
        </a:p>
        <a:p>
          <a:pPr lvl="0" algn="ctr" defTabSz="1244600">
            <a:lnSpc>
              <a:spcPct val="90000"/>
            </a:lnSpc>
            <a:spcBef>
              <a:spcPct val="0"/>
            </a:spcBef>
            <a:spcAft>
              <a:spcPct val="35000"/>
            </a:spcAft>
          </a:pPr>
          <a:r>
            <a:rPr lang="it-IT" sz="1000" b="0" kern="1200" dirty="0" smtClean="0"/>
            <a:t>CED Interni</a:t>
          </a:r>
        </a:p>
        <a:p>
          <a:pPr lvl="0" algn="ctr" defTabSz="1244600">
            <a:lnSpc>
              <a:spcPct val="90000"/>
            </a:lnSpc>
            <a:spcBef>
              <a:spcPct val="0"/>
            </a:spcBef>
            <a:spcAft>
              <a:spcPct val="35000"/>
            </a:spcAft>
          </a:pPr>
          <a:r>
            <a:rPr lang="it-IT" sz="1000" b="0" kern="1200" dirty="0" smtClean="0"/>
            <a:t>Postazioni Client</a:t>
          </a:r>
        </a:p>
        <a:p>
          <a:pPr lvl="0" algn="ctr" defTabSz="1244600">
            <a:lnSpc>
              <a:spcPct val="90000"/>
            </a:lnSpc>
            <a:spcBef>
              <a:spcPct val="0"/>
            </a:spcBef>
            <a:spcAft>
              <a:spcPct val="35000"/>
            </a:spcAft>
          </a:pPr>
          <a:r>
            <a:rPr lang="it-IT" sz="1000" b="0" kern="1200" dirty="0" smtClean="0"/>
            <a:t>Posta elettronica</a:t>
          </a:r>
        </a:p>
        <a:p>
          <a:pPr lvl="0" algn="ctr" defTabSz="1244600">
            <a:lnSpc>
              <a:spcPct val="90000"/>
            </a:lnSpc>
            <a:spcBef>
              <a:spcPct val="0"/>
            </a:spcBef>
            <a:spcAft>
              <a:spcPct val="35000"/>
            </a:spcAft>
          </a:pPr>
          <a:r>
            <a:rPr lang="it-IT" sz="1000" b="0" kern="1200" dirty="0" smtClean="0"/>
            <a:t>Software per “Funzionamento” Interno</a:t>
          </a:r>
        </a:p>
        <a:p>
          <a:pPr lvl="0" algn="ctr" defTabSz="1244600">
            <a:lnSpc>
              <a:spcPct val="90000"/>
            </a:lnSpc>
            <a:spcBef>
              <a:spcPct val="0"/>
            </a:spcBef>
            <a:spcAft>
              <a:spcPct val="35000"/>
            </a:spcAft>
          </a:pPr>
          <a:r>
            <a:rPr lang="it-IT" sz="1000" b="0" kern="1200" dirty="0" smtClean="0"/>
            <a:t>Contromisure di protezione del Sistema </a:t>
          </a:r>
        </a:p>
        <a:p>
          <a:pPr lvl="0" algn="ctr" defTabSz="1244600">
            <a:lnSpc>
              <a:spcPct val="90000"/>
            </a:lnSpc>
            <a:spcBef>
              <a:spcPct val="0"/>
            </a:spcBef>
            <a:spcAft>
              <a:spcPct val="35000"/>
            </a:spcAft>
          </a:pPr>
          <a:endParaRPr lang="it-IT" sz="1000" b="0" kern="1200" dirty="0" smtClean="0"/>
        </a:p>
        <a:p>
          <a:pPr lvl="0" algn="ctr" defTabSz="1244600">
            <a:lnSpc>
              <a:spcPct val="90000"/>
            </a:lnSpc>
            <a:spcBef>
              <a:spcPct val="0"/>
            </a:spcBef>
            <a:spcAft>
              <a:spcPct val="35000"/>
            </a:spcAft>
          </a:pPr>
          <a:endParaRPr lang="it-IT" sz="1400" kern="1200" dirty="0" smtClean="0"/>
        </a:p>
        <a:p>
          <a:pPr lvl="0" algn="ctr" defTabSz="1244600">
            <a:lnSpc>
              <a:spcPct val="90000"/>
            </a:lnSpc>
            <a:spcBef>
              <a:spcPct val="0"/>
            </a:spcBef>
            <a:spcAft>
              <a:spcPct val="35000"/>
            </a:spcAft>
          </a:pPr>
          <a:endParaRPr lang="it-IT" sz="1400" kern="1200" dirty="0"/>
        </a:p>
      </dsp:txBody>
      <dsp:txXfrm>
        <a:off x="3707181" y="427581"/>
        <a:ext cx="2059542" cy="20595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B2546-420F-4E4A-B56A-A6FE9B14A642}">
      <dsp:nvSpPr>
        <dsp:cNvPr id="0" name=""/>
        <dsp:cNvSpPr/>
      </dsp:nvSpPr>
      <dsp:spPr>
        <a:xfrm>
          <a:off x="0" y="0"/>
          <a:ext cx="8856663" cy="1296352"/>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it-IT" sz="3600" kern="1200" dirty="0" smtClean="0">
              <a:solidFill>
                <a:schemeClr val="tx1"/>
              </a:solidFill>
            </a:rPr>
            <a:t>Si divide in due parti:</a:t>
          </a:r>
          <a:endParaRPr lang="it-IT" sz="3600" kern="1200" dirty="0">
            <a:solidFill>
              <a:schemeClr val="tx1"/>
            </a:solidFill>
          </a:endParaRPr>
        </a:p>
      </dsp:txBody>
      <dsp:txXfrm>
        <a:off x="0" y="0"/>
        <a:ext cx="8856663" cy="1296352"/>
      </dsp:txXfrm>
    </dsp:sp>
    <dsp:sp modelId="{758C036C-F67C-4483-8E99-8BB3F3987AD3}">
      <dsp:nvSpPr>
        <dsp:cNvPr id="0" name=""/>
        <dsp:cNvSpPr/>
      </dsp:nvSpPr>
      <dsp:spPr>
        <a:xfrm>
          <a:off x="0"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it-IT" sz="2100" kern="1200" dirty="0" smtClean="0"/>
            <a:t>La parte generale </a:t>
          </a:r>
        </a:p>
        <a:p>
          <a:pPr lvl="0" algn="ctr" defTabSz="933450" rtl="0">
            <a:lnSpc>
              <a:spcPct val="90000"/>
            </a:lnSpc>
            <a:spcBef>
              <a:spcPct val="0"/>
            </a:spcBef>
            <a:spcAft>
              <a:spcPct val="35000"/>
            </a:spcAft>
          </a:pPr>
          <a:r>
            <a:rPr lang="it-IT" sz="2100" kern="1200" dirty="0" smtClean="0"/>
            <a:t>1) inquadra il </a:t>
          </a:r>
          <a:r>
            <a:rPr lang="it-IT" sz="2100" b="1" kern="1200" dirty="0" smtClean="0"/>
            <a:t>posizionamento strategico </a:t>
          </a:r>
          <a:r>
            <a:rPr lang="it-IT" sz="2100" b="0" kern="1200" dirty="0" smtClean="0"/>
            <a:t>ed</a:t>
          </a:r>
          <a:r>
            <a:rPr lang="it-IT" sz="2100" kern="1200" dirty="0" smtClean="0"/>
            <a:t> il contesto di riferimento, </a:t>
          </a:r>
        </a:p>
        <a:p>
          <a:pPr lvl="0" algn="ctr" defTabSz="933450" rtl="0">
            <a:lnSpc>
              <a:spcPct val="90000"/>
            </a:lnSpc>
            <a:spcBef>
              <a:spcPct val="0"/>
            </a:spcBef>
            <a:spcAft>
              <a:spcPct val="35000"/>
            </a:spcAft>
          </a:pPr>
          <a:r>
            <a:rPr lang="it-IT" sz="2100" kern="1200" dirty="0" smtClean="0"/>
            <a:t>2) delinea il quadro dei </a:t>
          </a:r>
          <a:r>
            <a:rPr lang="it-IT" sz="2100" b="1" kern="1200" dirty="0" smtClean="0"/>
            <a:t>compiti</a:t>
          </a:r>
          <a:r>
            <a:rPr lang="it-IT" sz="2100" kern="1200" dirty="0" smtClean="0"/>
            <a:t> e delle </a:t>
          </a:r>
          <a:r>
            <a:rPr lang="it-IT" sz="2100" b="1" kern="1200" dirty="0" smtClean="0"/>
            <a:t>responsabilità</a:t>
          </a:r>
          <a:r>
            <a:rPr lang="it-IT" sz="2100" kern="1200" dirty="0" smtClean="0"/>
            <a:t>, </a:t>
          </a:r>
        </a:p>
        <a:p>
          <a:pPr lvl="0" algn="ctr" defTabSz="933450" rtl="0">
            <a:lnSpc>
              <a:spcPct val="90000"/>
            </a:lnSpc>
            <a:spcBef>
              <a:spcPct val="0"/>
            </a:spcBef>
            <a:spcAft>
              <a:spcPct val="35000"/>
            </a:spcAft>
          </a:pPr>
          <a:r>
            <a:rPr lang="it-IT" sz="2100" kern="1200" dirty="0" smtClean="0"/>
            <a:t>3) descrive la </a:t>
          </a:r>
          <a:r>
            <a:rPr lang="it-IT" sz="2100" b="1" kern="1200" dirty="0" smtClean="0"/>
            <a:t>struttura organizzativa</a:t>
          </a:r>
          <a:r>
            <a:rPr lang="it-IT" sz="2100" kern="1200" dirty="0" smtClean="0"/>
            <a:t> dell’ARCEA</a:t>
          </a:r>
          <a:endParaRPr lang="it-IT" sz="2100" kern="1200" dirty="0"/>
        </a:p>
      </dsp:txBody>
      <dsp:txXfrm>
        <a:off x="0" y="1296352"/>
        <a:ext cx="4428331" cy="2722340"/>
      </dsp:txXfrm>
    </dsp:sp>
    <dsp:sp modelId="{01B7CF72-DF88-4D9A-92BC-75D9908567F2}">
      <dsp:nvSpPr>
        <dsp:cNvPr id="0" name=""/>
        <dsp:cNvSpPr/>
      </dsp:nvSpPr>
      <dsp:spPr>
        <a:xfrm>
          <a:off x="4428331" y="1296352"/>
          <a:ext cx="4428331" cy="2722340"/>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it-IT" sz="2300" kern="1200" dirty="0" smtClean="0"/>
            <a:t>La seconda parte definisce gli </a:t>
          </a:r>
          <a:r>
            <a:rPr lang="it-IT" sz="4000" kern="1200" dirty="0" smtClean="0"/>
            <a:t>obiettivi</a:t>
          </a:r>
          <a:r>
            <a:rPr lang="it-IT" sz="2300" kern="1200" dirty="0" smtClean="0"/>
            <a:t> dell’ARCEA</a:t>
          </a:r>
          <a:endParaRPr lang="it-IT" sz="2300" kern="1200" dirty="0"/>
        </a:p>
      </dsp:txBody>
      <dsp:txXfrm>
        <a:off x="4428331" y="1296352"/>
        <a:ext cx="4428331" cy="2722340"/>
      </dsp:txXfrm>
    </dsp:sp>
    <dsp:sp modelId="{08C72B44-F2CE-4B05-AF00-0E20AA6F7ACB}">
      <dsp:nvSpPr>
        <dsp:cNvPr id="0" name=""/>
        <dsp:cNvSpPr/>
      </dsp:nvSpPr>
      <dsp:spPr>
        <a:xfrm>
          <a:off x="0" y="4018692"/>
          <a:ext cx="8856663" cy="3024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282C9-6D4F-9C48-B4ED-A9B82B610547}">
      <dsp:nvSpPr>
        <dsp:cNvPr id="0" name=""/>
        <dsp:cNvSpPr/>
      </dsp:nvSpPr>
      <dsp:spPr>
        <a:xfrm>
          <a:off x="0" y="0"/>
          <a:ext cx="8928992"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C2C5C6-BBCA-794C-82B2-300ECC7AEC7D}">
      <dsp:nvSpPr>
        <dsp:cNvPr id="0" name=""/>
        <dsp:cNvSpPr/>
      </dsp:nvSpPr>
      <dsp:spPr>
        <a:xfrm>
          <a:off x="0" y="0"/>
          <a:ext cx="1785798" cy="4680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it-IT" sz="2000" kern="1200" dirty="0" smtClean="0"/>
            <a:t>Il 2017 è stato contraddistinto soprattutto dalle seguenti tematiche:</a:t>
          </a:r>
          <a:endParaRPr lang="en-US" sz="2000" kern="1200" dirty="0"/>
        </a:p>
      </dsp:txBody>
      <dsp:txXfrm>
        <a:off x="0" y="0"/>
        <a:ext cx="1785798" cy="4680520"/>
      </dsp:txXfrm>
    </dsp:sp>
    <dsp:sp modelId="{F4122962-1EC0-3741-80C0-87A5C189D213}">
      <dsp:nvSpPr>
        <dsp:cNvPr id="0" name=""/>
        <dsp:cNvSpPr/>
      </dsp:nvSpPr>
      <dsp:spPr>
        <a:xfrm>
          <a:off x="1919733" y="108785"/>
          <a:ext cx="3437661" cy="217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it-IT" sz="2200" kern="1200" dirty="0" smtClean="0"/>
            <a:t>L’Agenzia ha dovuto affrontare cinque Audit condotti da 4 quattro interlocutori posti su livelli istituzionali differenti :</a:t>
          </a:r>
          <a:endParaRPr lang="en-US" sz="2200" kern="1200" dirty="0"/>
        </a:p>
      </dsp:txBody>
      <dsp:txXfrm>
        <a:off x="1919733" y="108785"/>
        <a:ext cx="3437661" cy="2175710"/>
      </dsp:txXfrm>
    </dsp:sp>
    <dsp:sp modelId="{D1B45537-8278-C14F-9580-26C56D1AF514}">
      <dsp:nvSpPr>
        <dsp:cNvPr id="0" name=""/>
        <dsp:cNvSpPr/>
      </dsp:nvSpPr>
      <dsp:spPr>
        <a:xfrm>
          <a:off x="5491330" y="108785"/>
          <a:ext cx="3437661" cy="217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err="1" smtClean="0"/>
            <a:t>L’Organismo</a:t>
          </a:r>
          <a:r>
            <a:rPr lang="en-US" sz="1500" kern="1200" dirty="0" smtClean="0"/>
            <a:t> di </a:t>
          </a:r>
          <a:r>
            <a:rPr lang="en-US" sz="1500" kern="1200" dirty="0" err="1" smtClean="0"/>
            <a:t>Certificazione</a:t>
          </a:r>
          <a:r>
            <a:rPr lang="en-US" sz="1500" kern="1200" dirty="0" smtClean="0"/>
            <a:t> </a:t>
          </a:r>
          <a:r>
            <a:rPr lang="en-US" sz="1500" kern="1200" dirty="0" err="1" smtClean="0"/>
            <a:t>dei</a:t>
          </a:r>
          <a:r>
            <a:rPr lang="en-US" sz="1500" kern="1200" dirty="0" smtClean="0"/>
            <a:t> Conti, </a:t>
          </a:r>
          <a:r>
            <a:rPr lang="en-US" sz="1500" kern="1200" dirty="0" err="1" smtClean="0"/>
            <a:t>il</a:t>
          </a:r>
          <a:r>
            <a:rPr lang="en-US" sz="1500" kern="1200" dirty="0" smtClean="0"/>
            <a:t> MIPAAF, La </a:t>
          </a:r>
          <a:r>
            <a:rPr lang="en-US" sz="1500" kern="1200" dirty="0" err="1" smtClean="0"/>
            <a:t>Commissione</a:t>
          </a:r>
          <a:r>
            <a:rPr lang="en-US" sz="1500" kern="1200" dirty="0" smtClean="0"/>
            <a:t> </a:t>
          </a:r>
          <a:r>
            <a:rPr lang="en-US" sz="1500" kern="1200" dirty="0" err="1" smtClean="0"/>
            <a:t>Europea</a:t>
          </a:r>
          <a:r>
            <a:rPr lang="en-US" sz="1500" kern="1200" dirty="0" smtClean="0"/>
            <a:t>, </a:t>
          </a:r>
          <a:r>
            <a:rPr lang="en-US" sz="1500" kern="1200" dirty="0" err="1" smtClean="0"/>
            <a:t>anche</a:t>
          </a:r>
          <a:r>
            <a:rPr lang="en-US" sz="1500" kern="1200" dirty="0" smtClean="0"/>
            <a:t> </a:t>
          </a:r>
          <a:r>
            <a:rPr lang="en-US" sz="1500" kern="1200" dirty="0" err="1" smtClean="0"/>
            <a:t>tramite</a:t>
          </a:r>
          <a:r>
            <a:rPr lang="en-US" sz="1500" kern="1200" dirty="0" smtClean="0"/>
            <a:t> la </a:t>
          </a:r>
          <a:r>
            <a:rPr lang="en-US" sz="1500" kern="1200" dirty="0" err="1" smtClean="0"/>
            <a:t>società</a:t>
          </a:r>
          <a:r>
            <a:rPr lang="en-US" sz="1500" kern="1200" dirty="0" smtClean="0"/>
            <a:t> Ernst And Young, </a:t>
          </a:r>
          <a:r>
            <a:rPr lang="en-US" sz="1500" kern="1200" dirty="0" err="1" smtClean="0"/>
            <a:t>hanno</a:t>
          </a:r>
          <a:r>
            <a:rPr lang="en-US" sz="1500" kern="1200" dirty="0" smtClean="0"/>
            <a:t> </a:t>
          </a:r>
          <a:r>
            <a:rPr lang="en-US" sz="1500" kern="1200" dirty="0" err="1" smtClean="0"/>
            <a:t>condotto</a:t>
          </a:r>
          <a:r>
            <a:rPr lang="en-US" sz="1500" kern="1200" dirty="0" smtClean="0"/>
            <a:t> 5 Audit </a:t>
          </a:r>
          <a:r>
            <a:rPr lang="en-US" sz="1500" kern="1200" dirty="0" err="1" smtClean="0"/>
            <a:t>inerenti</a:t>
          </a:r>
          <a:r>
            <a:rPr lang="en-US" sz="1500" kern="1200" dirty="0" smtClean="0"/>
            <a:t> </a:t>
          </a:r>
          <a:r>
            <a:rPr lang="en-US" sz="1500" kern="1200" dirty="0" err="1" smtClean="0"/>
            <a:t>i</a:t>
          </a:r>
          <a:r>
            <a:rPr lang="en-US" sz="1500" kern="1200" dirty="0" smtClean="0"/>
            <a:t> </a:t>
          </a:r>
          <a:r>
            <a:rPr lang="en-US" sz="1500" kern="1200" dirty="0" err="1" smtClean="0"/>
            <a:t>criteri</a:t>
          </a:r>
          <a:r>
            <a:rPr lang="en-US" sz="1500" kern="1200" dirty="0" smtClean="0"/>
            <a:t> di </a:t>
          </a:r>
          <a:r>
            <a:rPr lang="en-US" sz="1500" kern="1200" dirty="0" err="1" smtClean="0"/>
            <a:t>riconoscimento</a:t>
          </a:r>
          <a:r>
            <a:rPr lang="en-US" sz="1500" kern="1200" dirty="0" smtClean="0"/>
            <a:t>, le </a:t>
          </a:r>
          <a:r>
            <a:rPr lang="en-US" sz="1500" kern="1200" dirty="0" err="1" smtClean="0"/>
            <a:t>attività</a:t>
          </a:r>
          <a:r>
            <a:rPr lang="en-US" sz="1500" kern="1200" dirty="0" smtClean="0"/>
            <a:t> “core” </a:t>
          </a:r>
          <a:r>
            <a:rPr lang="en-US" sz="1500" kern="1200" dirty="0" err="1" smtClean="0"/>
            <a:t>dell’ARCEA</a:t>
          </a:r>
          <a:r>
            <a:rPr lang="en-US" sz="1500" kern="1200" dirty="0" smtClean="0"/>
            <a:t> e la </a:t>
          </a:r>
          <a:r>
            <a:rPr lang="en-US" sz="1500" kern="1200" dirty="0" err="1" smtClean="0"/>
            <a:t>Sicurezza</a:t>
          </a:r>
          <a:r>
            <a:rPr lang="en-US" sz="1500" kern="1200" dirty="0" smtClean="0"/>
            <a:t> </a:t>
          </a:r>
          <a:r>
            <a:rPr lang="en-US" sz="1500" kern="1200" dirty="0" err="1" smtClean="0"/>
            <a:t>delle</a:t>
          </a:r>
          <a:r>
            <a:rPr lang="en-US" sz="1500" kern="1200" dirty="0" smtClean="0"/>
            <a:t> </a:t>
          </a:r>
          <a:r>
            <a:rPr lang="en-US" sz="1500" kern="1200" dirty="0" err="1" smtClean="0"/>
            <a:t>Informazioni</a:t>
          </a:r>
          <a:r>
            <a:rPr lang="en-US" sz="1500" kern="1200" dirty="0" smtClean="0"/>
            <a:t>. </a:t>
          </a:r>
          <a:r>
            <a:rPr lang="en-US" sz="1500" kern="1200" dirty="0" err="1" smtClean="0"/>
            <a:t>Ciò</a:t>
          </a:r>
          <a:r>
            <a:rPr lang="en-US" sz="1500" kern="1200" dirty="0" smtClean="0"/>
            <a:t> ha </a:t>
          </a:r>
          <a:r>
            <a:rPr lang="en-US" sz="1500" kern="1200" dirty="0" err="1" smtClean="0"/>
            <a:t>determinato</a:t>
          </a:r>
          <a:r>
            <a:rPr lang="en-US" sz="1500" kern="1200" dirty="0" smtClean="0"/>
            <a:t> </a:t>
          </a:r>
          <a:r>
            <a:rPr lang="en-US" sz="1500" kern="1200" dirty="0" err="1" smtClean="0"/>
            <a:t>uno</a:t>
          </a:r>
          <a:r>
            <a:rPr lang="en-US" sz="1500" kern="1200" dirty="0" smtClean="0"/>
            <a:t> </a:t>
          </a:r>
          <a:r>
            <a:rPr lang="en-US" sz="1500" kern="1200" dirty="0" err="1" smtClean="0"/>
            <a:t>sforzo</a:t>
          </a:r>
          <a:r>
            <a:rPr lang="en-US" sz="1500" kern="1200" dirty="0" smtClean="0"/>
            <a:t> a </a:t>
          </a:r>
          <a:r>
            <a:rPr lang="en-US" sz="1500" kern="1200" dirty="0" err="1" smtClean="0"/>
            <a:t>tutti</a:t>
          </a:r>
          <a:r>
            <a:rPr lang="en-US" sz="1500" kern="1200" dirty="0" smtClean="0"/>
            <a:t> </a:t>
          </a:r>
          <a:r>
            <a:rPr lang="en-US" sz="1500" kern="1200" dirty="0" err="1" smtClean="0"/>
            <a:t>i</a:t>
          </a:r>
          <a:r>
            <a:rPr lang="en-US" sz="1500" kern="1200" dirty="0" smtClean="0"/>
            <a:t> </a:t>
          </a:r>
          <a:r>
            <a:rPr lang="en-US" sz="1500" kern="1200" dirty="0" err="1" smtClean="0"/>
            <a:t>livelli</a:t>
          </a:r>
          <a:r>
            <a:rPr lang="en-US" sz="1500" kern="1200" dirty="0" smtClean="0"/>
            <a:t> </a:t>
          </a:r>
          <a:r>
            <a:rPr lang="en-US" sz="1500" kern="1200" dirty="0" err="1" smtClean="0"/>
            <a:t>dell’Agenzia</a:t>
          </a:r>
          <a:r>
            <a:rPr lang="en-US" sz="1500" kern="1200" dirty="0" smtClean="0"/>
            <a:t> ma </a:t>
          </a:r>
          <a:r>
            <a:rPr lang="en-US" sz="1500" kern="1200" dirty="0" err="1" smtClean="0"/>
            <a:t>anche</a:t>
          </a:r>
          <a:r>
            <a:rPr lang="en-US" sz="1500" kern="1200" dirty="0" smtClean="0"/>
            <a:t> </a:t>
          </a:r>
          <a:r>
            <a:rPr lang="en-US" sz="1500" kern="1200" dirty="0" err="1" smtClean="0"/>
            <a:t>una</a:t>
          </a:r>
          <a:r>
            <a:rPr lang="en-US" sz="1500" kern="1200" dirty="0" smtClean="0"/>
            <a:t> </a:t>
          </a:r>
          <a:r>
            <a:rPr lang="en-US" sz="1500" kern="1200" dirty="0" err="1" smtClean="0"/>
            <a:t>rivistazione</a:t>
          </a:r>
          <a:r>
            <a:rPr lang="en-US" sz="1500" kern="1200" dirty="0" smtClean="0"/>
            <a:t> </a:t>
          </a:r>
          <a:r>
            <a:rPr lang="en-US" sz="1500" kern="1200" dirty="0" err="1" smtClean="0"/>
            <a:t>delle</a:t>
          </a:r>
          <a:r>
            <a:rPr lang="en-US" sz="1500" kern="1200" dirty="0" smtClean="0"/>
            <a:t> procedure interne</a:t>
          </a:r>
          <a:endParaRPr lang="en-US" sz="1500" kern="1200" dirty="0"/>
        </a:p>
      </dsp:txBody>
      <dsp:txXfrm>
        <a:off x="5491330" y="108785"/>
        <a:ext cx="3437661" cy="2175710"/>
      </dsp:txXfrm>
    </dsp:sp>
    <dsp:sp modelId="{A6E53CB0-29FA-F243-8F97-63E05EA0D9A3}">
      <dsp:nvSpPr>
        <dsp:cNvPr id="0" name=""/>
        <dsp:cNvSpPr/>
      </dsp:nvSpPr>
      <dsp:spPr>
        <a:xfrm>
          <a:off x="1785798" y="2284495"/>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E27FC-8D7D-DA49-AC16-2114F49979E9}">
      <dsp:nvSpPr>
        <dsp:cNvPr id="0" name=""/>
        <dsp:cNvSpPr/>
      </dsp:nvSpPr>
      <dsp:spPr>
        <a:xfrm>
          <a:off x="1919733" y="2393281"/>
          <a:ext cx="3437661" cy="217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it-IT" sz="2200" kern="1200" dirty="0" smtClean="0"/>
            <a:t>Sono, entrati a regime nuovi compiti istituzionali, affidati all’ARCEA con la Delibera della Giunta Regionale n. 432 del 10 Novembre 2016, inerenti l’U.M.A.</a:t>
          </a:r>
          <a:endParaRPr lang="en-US" sz="2200" kern="1200" dirty="0"/>
        </a:p>
      </dsp:txBody>
      <dsp:txXfrm>
        <a:off x="1919733" y="2393281"/>
        <a:ext cx="3437661" cy="2175710"/>
      </dsp:txXfrm>
    </dsp:sp>
    <dsp:sp modelId="{4FAB36CA-4F77-564D-BEB7-9EF03983ACDA}">
      <dsp:nvSpPr>
        <dsp:cNvPr id="0" name=""/>
        <dsp:cNvSpPr/>
      </dsp:nvSpPr>
      <dsp:spPr>
        <a:xfrm>
          <a:off x="5491330" y="2393281"/>
          <a:ext cx="3437661" cy="217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it-IT" sz="2300" kern="1200" dirty="0" smtClean="0"/>
            <a:t>L’ Agenzia ha predisposto e messo in esercizio le procedure informatizzate di predisposizione invio elettronico delle Domande UMA </a:t>
          </a:r>
          <a:endParaRPr lang="en-US" sz="2300" kern="1200" dirty="0"/>
        </a:p>
      </dsp:txBody>
      <dsp:txXfrm>
        <a:off x="5491330" y="2393281"/>
        <a:ext cx="3437661" cy="2175710"/>
      </dsp:txXfrm>
    </dsp:sp>
    <dsp:sp modelId="{70455242-B9BD-0544-84AE-A098783A1717}">
      <dsp:nvSpPr>
        <dsp:cNvPr id="0" name=""/>
        <dsp:cNvSpPr/>
      </dsp:nvSpPr>
      <dsp:spPr>
        <a:xfrm>
          <a:off x="1785798" y="4568991"/>
          <a:ext cx="7143193"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814D9-D63F-2541-8A3E-15A9295D8D61}">
      <dsp:nvSpPr>
        <dsp:cNvPr id="0" name=""/>
        <dsp:cNvSpPr/>
      </dsp:nvSpPr>
      <dsp:spPr>
        <a:xfrm>
          <a:off x="0" y="421578"/>
          <a:ext cx="8928992" cy="196757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it-IT" sz="2500" kern="1200" baseline="0" dirty="0" smtClean="0"/>
            <a:t>L’ARCEA è l’Organismo Pagatore per la Regione Calabria, riconosciuto con provvedimento del MIPAAF del 14 ottobre 2009, responsabile del processo di erogazione di aiuti, contributi e premi previsti da disposizioni comunitarie, nazionali e regionali a favore del mondo rurale stanziati rispettivamente da: </a:t>
          </a:r>
          <a:endParaRPr lang="it-IT" sz="2500" kern="1200" dirty="0"/>
        </a:p>
      </dsp:txBody>
      <dsp:txXfrm>
        <a:off x="0" y="421578"/>
        <a:ext cx="8928992" cy="1967573"/>
      </dsp:txXfrm>
    </dsp:sp>
    <dsp:sp modelId="{34193EFB-A956-F442-AD30-B10AB2B2F7C7}">
      <dsp:nvSpPr>
        <dsp:cNvPr id="0" name=""/>
        <dsp:cNvSpPr/>
      </dsp:nvSpPr>
      <dsp:spPr>
        <a:xfrm>
          <a:off x="0" y="2389151"/>
          <a:ext cx="8928992" cy="150975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it-IT" sz="2500" kern="1200" baseline="0" dirty="0" smtClean="0"/>
            <a:t>Fondi FEAGA e FEASR di cui al Regolamento (CE) n. 1306/2013;</a:t>
          </a:r>
          <a:endParaRPr lang="it-IT" sz="2500" kern="1200" dirty="0"/>
        </a:p>
        <a:p>
          <a:pPr marL="228600" lvl="1" indent="-228600" algn="l" defTabSz="1111250" rtl="0">
            <a:lnSpc>
              <a:spcPct val="90000"/>
            </a:lnSpc>
            <a:spcBef>
              <a:spcPct val="0"/>
            </a:spcBef>
            <a:spcAft>
              <a:spcPct val="15000"/>
            </a:spcAft>
            <a:buChar char="••"/>
          </a:pPr>
          <a:r>
            <a:rPr lang="it-IT" sz="2500" kern="1200" baseline="0" dirty="0" smtClean="0"/>
            <a:t>Stato Italiano;</a:t>
          </a:r>
          <a:endParaRPr lang="it-IT" sz="2500" kern="1200" dirty="0"/>
        </a:p>
        <a:p>
          <a:pPr marL="228600" lvl="1" indent="-228600" algn="l" defTabSz="1111250" rtl="0">
            <a:lnSpc>
              <a:spcPct val="90000"/>
            </a:lnSpc>
            <a:spcBef>
              <a:spcPct val="0"/>
            </a:spcBef>
            <a:spcAft>
              <a:spcPct val="15000"/>
            </a:spcAft>
            <a:buChar char="••"/>
          </a:pPr>
          <a:r>
            <a:rPr lang="it-IT" sz="2500" kern="1200" baseline="0" dirty="0" smtClean="0"/>
            <a:t>Regione Calabria.</a:t>
          </a:r>
          <a:endParaRPr lang="it-IT" sz="2500" kern="1200" dirty="0"/>
        </a:p>
      </dsp:txBody>
      <dsp:txXfrm>
        <a:off x="0" y="2389151"/>
        <a:ext cx="8928992" cy="1509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44E9F-3C65-4725-8A2C-3BA392496F0D}">
      <dsp:nvSpPr>
        <dsp:cNvPr id="0" name=""/>
        <dsp:cNvSpPr/>
      </dsp:nvSpPr>
      <dsp:spPr>
        <a:xfrm>
          <a:off x="45635" y="2349923"/>
          <a:ext cx="1934690" cy="79095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Obiettivi strategici (3)</a:t>
          </a:r>
          <a:endParaRPr lang="it-IT" sz="1800" kern="1200" dirty="0"/>
        </a:p>
      </dsp:txBody>
      <dsp:txXfrm>
        <a:off x="68801" y="2373089"/>
        <a:ext cx="1888358" cy="744622"/>
      </dsp:txXfrm>
    </dsp:sp>
    <dsp:sp modelId="{5D5F1A98-F290-4E7F-A5D2-9843E0FAC634}">
      <dsp:nvSpPr>
        <dsp:cNvPr id="0" name=""/>
        <dsp:cNvSpPr/>
      </dsp:nvSpPr>
      <dsp:spPr>
        <a:xfrm>
          <a:off x="1980325" y="2719356"/>
          <a:ext cx="454772" cy="52088"/>
        </a:xfrm>
        <a:custGeom>
          <a:avLst/>
          <a:gdLst/>
          <a:ahLst/>
          <a:cxnLst/>
          <a:rect l="0" t="0" r="0" b="0"/>
          <a:pathLst>
            <a:path>
              <a:moveTo>
                <a:pt x="0" y="26044"/>
              </a:moveTo>
              <a:lnTo>
                <a:pt x="454772" y="26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196342" y="2734031"/>
        <a:ext cx="22738" cy="22738"/>
      </dsp:txXfrm>
    </dsp:sp>
    <dsp:sp modelId="{79509887-CB69-4482-A1BC-2DFE04511A06}">
      <dsp:nvSpPr>
        <dsp:cNvPr id="0" name=""/>
        <dsp:cNvSpPr/>
      </dsp:nvSpPr>
      <dsp:spPr>
        <a:xfrm>
          <a:off x="2435097" y="2322628"/>
          <a:ext cx="2024239" cy="84554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Obiettivi Operativi (9)</a:t>
          </a:r>
          <a:endParaRPr lang="it-IT" sz="1800" kern="1200" dirty="0"/>
        </a:p>
      </dsp:txBody>
      <dsp:txXfrm>
        <a:off x="2459862" y="2347393"/>
        <a:ext cx="1974709" cy="796015"/>
      </dsp:txXfrm>
    </dsp:sp>
    <dsp:sp modelId="{F1699CC2-FDA0-4388-9468-EE79D2DAE2ED}">
      <dsp:nvSpPr>
        <dsp:cNvPr id="0" name=""/>
        <dsp:cNvSpPr/>
      </dsp:nvSpPr>
      <dsp:spPr>
        <a:xfrm rot="19099921">
          <a:off x="4337137" y="2398237"/>
          <a:ext cx="966045" cy="52088"/>
        </a:xfrm>
        <a:custGeom>
          <a:avLst/>
          <a:gdLst/>
          <a:ahLst/>
          <a:cxnLst/>
          <a:rect l="0" t="0" r="0" b="0"/>
          <a:pathLst>
            <a:path>
              <a:moveTo>
                <a:pt x="0" y="26044"/>
              </a:moveTo>
              <a:lnTo>
                <a:pt x="966045"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6008" y="2400130"/>
        <a:ext cx="48302" cy="48302"/>
      </dsp:txXfrm>
    </dsp:sp>
    <dsp:sp modelId="{39B238D7-DD9A-4699-8CD7-8E52CF0DFD7A}">
      <dsp:nvSpPr>
        <dsp:cNvPr id="0" name=""/>
        <dsp:cNvSpPr/>
      </dsp:nvSpPr>
      <dsp:spPr>
        <a:xfrm>
          <a:off x="5180982" y="1683954"/>
          <a:ext cx="2020737" cy="83841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Indicatori (19), con Target e Fonte</a:t>
          </a:r>
          <a:endParaRPr lang="it-IT" sz="1800" kern="1200" dirty="0"/>
        </a:p>
      </dsp:txBody>
      <dsp:txXfrm>
        <a:off x="5205538" y="1708510"/>
        <a:ext cx="1971625" cy="789301"/>
      </dsp:txXfrm>
    </dsp:sp>
    <dsp:sp modelId="{499A2C15-7165-4B0E-8787-65BB663FAE2E}">
      <dsp:nvSpPr>
        <dsp:cNvPr id="0" name=""/>
        <dsp:cNvSpPr/>
      </dsp:nvSpPr>
      <dsp:spPr>
        <a:xfrm rot="2521707">
          <a:off x="4334407" y="3044567"/>
          <a:ext cx="971504" cy="52088"/>
        </a:xfrm>
        <a:custGeom>
          <a:avLst/>
          <a:gdLst/>
          <a:ahLst/>
          <a:cxnLst/>
          <a:rect l="0" t="0" r="0" b="0"/>
          <a:pathLst>
            <a:path>
              <a:moveTo>
                <a:pt x="0" y="26044"/>
              </a:moveTo>
              <a:lnTo>
                <a:pt x="971504" y="260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4795872" y="3046324"/>
        <a:ext cx="48575" cy="48575"/>
      </dsp:txXfrm>
    </dsp:sp>
    <dsp:sp modelId="{7312BE68-C625-4976-A163-1BA91CC6D528}">
      <dsp:nvSpPr>
        <dsp:cNvPr id="0" name=""/>
        <dsp:cNvSpPr/>
      </dsp:nvSpPr>
      <dsp:spPr>
        <a:xfrm>
          <a:off x="5180982" y="2974164"/>
          <a:ext cx="2037125" cy="84331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Strutture (4) ed Uffici (12) coinvolte e relativo peso %</a:t>
          </a:r>
          <a:endParaRPr lang="it-IT" sz="1800" kern="1200" dirty="0"/>
        </a:p>
      </dsp:txBody>
      <dsp:txXfrm>
        <a:off x="5205682" y="2998864"/>
        <a:ext cx="1987725" cy="7939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F645A-A7FB-7348-8F99-5DE446C9A7E0}">
      <dsp:nvSpPr>
        <dsp:cNvPr id="0" name=""/>
        <dsp:cNvSpPr/>
      </dsp:nvSpPr>
      <dsp:spPr>
        <a:xfrm>
          <a:off x="0" y="2109"/>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47B64CC-3B8E-9D4C-9356-B5D00587B970}">
      <dsp:nvSpPr>
        <dsp:cNvPr id="0" name=""/>
        <dsp:cNvSpPr/>
      </dsp:nvSpPr>
      <dsp:spPr>
        <a:xfrm>
          <a:off x="0" y="2109"/>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Gli obiettivi strategici dell’ARCEA riflettono la</a:t>
          </a:r>
          <a:r>
            <a:rPr lang="it-IT" sz="2200" i="1" kern="1200" baseline="0" dirty="0" smtClean="0"/>
            <a:t> </a:t>
          </a:r>
          <a:r>
            <a:rPr lang="it-IT" sz="2200" i="1" kern="1200" baseline="0" dirty="0" err="1" smtClean="0"/>
            <a:t>mission</a:t>
          </a:r>
          <a:r>
            <a:rPr lang="it-IT" sz="2200" kern="1200" baseline="0" dirty="0" smtClean="0"/>
            <a:t> dell’Organismo Pagatore che si colloca in posizione di punto di </a:t>
          </a:r>
          <a:r>
            <a:rPr lang="it-IT" sz="2200" b="1" kern="1200" baseline="0" dirty="0" smtClean="0"/>
            <a:t>raccordo fra Commissione Europea, Stato membro e Regione Calabria.</a:t>
          </a:r>
          <a:endParaRPr lang="it-IT" sz="2200" b="1" kern="1200" dirty="0"/>
        </a:p>
      </dsp:txBody>
      <dsp:txXfrm>
        <a:off x="0" y="2109"/>
        <a:ext cx="8928992" cy="1438753"/>
      </dsp:txXfrm>
    </dsp:sp>
    <dsp:sp modelId="{2E0E44C1-CF09-384C-B874-E7D951FC077D}">
      <dsp:nvSpPr>
        <dsp:cNvPr id="0" name=""/>
        <dsp:cNvSpPr/>
      </dsp:nvSpPr>
      <dsp:spPr>
        <a:xfrm>
          <a:off x="0" y="1440863"/>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0D4FC3-74A8-C144-90D1-353400D96B61}">
      <dsp:nvSpPr>
        <dsp:cNvPr id="0" name=""/>
        <dsp:cNvSpPr/>
      </dsp:nvSpPr>
      <dsp:spPr>
        <a:xfrm>
          <a:off x="0" y="1440863"/>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Per tali ragioni, sono stati parzialmente confermati gli obiettivi strategici già individuati nel precedente Piano, al fine di consentirne il conseguimento in un orizzonte temporale adeguato rispetto alla loro rilevanza. </a:t>
          </a:r>
          <a:endParaRPr lang="it-IT" sz="2200" kern="1200" dirty="0"/>
        </a:p>
      </dsp:txBody>
      <dsp:txXfrm>
        <a:off x="0" y="1440863"/>
        <a:ext cx="8928992" cy="1438753"/>
      </dsp:txXfrm>
    </dsp:sp>
    <dsp:sp modelId="{AFC0E356-0B5E-FF42-B1F2-987BF4F7AAE0}">
      <dsp:nvSpPr>
        <dsp:cNvPr id="0" name=""/>
        <dsp:cNvSpPr/>
      </dsp:nvSpPr>
      <dsp:spPr>
        <a:xfrm>
          <a:off x="0" y="2879616"/>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6CCA2F-0999-7743-8283-6818AE2DC086}">
      <dsp:nvSpPr>
        <dsp:cNvPr id="0" name=""/>
        <dsp:cNvSpPr/>
      </dsp:nvSpPr>
      <dsp:spPr>
        <a:xfrm>
          <a:off x="0" y="2879616"/>
          <a:ext cx="8928992" cy="1438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it-IT" sz="2200" kern="1200" baseline="0" dirty="0" smtClean="0"/>
            <a:t>Nello specifico, sono stati individuati i </a:t>
          </a:r>
          <a:r>
            <a:rPr lang="it-IT" sz="2200" b="1" kern="1200" baseline="0" dirty="0" smtClean="0"/>
            <a:t>tre obiettivi strategici</a:t>
          </a:r>
          <a:r>
            <a:rPr lang="it-IT" sz="2200" kern="1200" baseline="0" dirty="0" smtClean="0"/>
            <a:t>, coerenti con quanto prescritto dalla normativa comunitaria di riferimento che hanno riflessi immediati e tangibili nei confronti degli stakeholder dell’Agenzia </a:t>
          </a:r>
          <a:endParaRPr lang="it-IT" sz="2200" kern="1200" dirty="0"/>
        </a:p>
      </dsp:txBody>
      <dsp:txXfrm>
        <a:off x="0" y="2879616"/>
        <a:ext cx="8928992" cy="1438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54EC-090E-3F45-81A5-FE2E7C7BB06C}">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6953F02-0BBE-794A-91B1-DC6E256725E8}">
      <dsp:nvSpPr>
        <dsp:cNvPr id="0" name=""/>
        <dsp:cNvSpPr/>
      </dsp:nvSpPr>
      <dsp:spPr>
        <a:xfrm>
          <a:off x="0" y="0"/>
          <a:ext cx="8928992"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lvl="0" algn="l" defTabSz="1911350" rtl="0">
            <a:lnSpc>
              <a:spcPct val="90000"/>
            </a:lnSpc>
            <a:spcBef>
              <a:spcPct val="0"/>
            </a:spcBef>
            <a:spcAft>
              <a:spcPct val="35000"/>
            </a:spcAft>
          </a:pPr>
          <a:r>
            <a:rPr lang="it-IT" sz="4300" kern="1200" baseline="0" smtClean="0"/>
            <a:t>Costituiscono gli strumenti di rilevazione, anche di carattere socio-economico, delle conseguenze derivanti dalle azioni intraprese dall’Agenzia per favorire lo sviluppo del contesto territoriale di riferimento </a:t>
          </a:r>
          <a:endParaRPr lang="it-IT" sz="4300" kern="1200"/>
        </a:p>
      </dsp:txBody>
      <dsp:txXfrm>
        <a:off x="0" y="0"/>
        <a:ext cx="8928992" cy="43204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673C7-3EE7-634F-B7EC-AECBF05D0953}">
      <dsp:nvSpPr>
        <dsp:cNvPr id="0" name=""/>
        <dsp:cNvSpPr/>
      </dsp:nvSpPr>
      <dsp:spPr>
        <a:xfrm>
          <a:off x="0" y="0"/>
          <a:ext cx="8928992"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81A1FD5-150D-9E4D-B801-BC991AF24236}">
      <dsp:nvSpPr>
        <dsp:cNvPr id="0" name=""/>
        <dsp:cNvSpPr/>
      </dsp:nvSpPr>
      <dsp:spPr>
        <a:xfrm>
          <a:off x="0" y="0"/>
          <a:ext cx="1785798"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ctr" defTabSz="1333500" rtl="0">
            <a:lnSpc>
              <a:spcPct val="90000"/>
            </a:lnSpc>
            <a:spcBef>
              <a:spcPct val="0"/>
            </a:spcBef>
            <a:spcAft>
              <a:spcPct val="35000"/>
            </a:spcAft>
          </a:pPr>
          <a:r>
            <a:rPr lang="it-IT" sz="3000" kern="1200" baseline="0" dirty="0" smtClean="0"/>
            <a:t>Ogni obiettivo strategico è articolato in obiettivi operativi. </a:t>
          </a:r>
          <a:endParaRPr lang="it-IT" sz="3000" kern="1200" dirty="0"/>
        </a:p>
      </dsp:txBody>
      <dsp:txXfrm>
        <a:off x="0" y="0"/>
        <a:ext cx="1785798" cy="4320480"/>
      </dsp:txXfrm>
    </dsp:sp>
    <dsp:sp modelId="{34A912B2-2C22-1A47-9F72-C2E9CBA2E4BF}">
      <dsp:nvSpPr>
        <dsp:cNvPr id="0" name=""/>
        <dsp:cNvSpPr/>
      </dsp:nvSpPr>
      <dsp:spPr>
        <a:xfrm>
          <a:off x="1919733" y="34017"/>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Ad ogni obiettivo operativo sono associati: </a:t>
          </a:r>
        </a:p>
      </dsp:txBody>
      <dsp:txXfrm>
        <a:off x="1919733" y="34017"/>
        <a:ext cx="7009258" cy="680349"/>
      </dsp:txXfrm>
    </dsp:sp>
    <dsp:sp modelId="{25C34943-06B3-7E4F-A571-AC15A1AEB59D}">
      <dsp:nvSpPr>
        <dsp:cNvPr id="0" name=""/>
        <dsp:cNvSpPr/>
      </dsp:nvSpPr>
      <dsp:spPr>
        <a:xfrm>
          <a:off x="1785798" y="714366"/>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3C68C65-F99A-3B41-AC63-EDDD950A80DB}">
      <dsp:nvSpPr>
        <dsp:cNvPr id="0" name=""/>
        <dsp:cNvSpPr/>
      </dsp:nvSpPr>
      <dsp:spPr>
        <a:xfrm>
          <a:off x="1919733" y="7483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Un peso rispetto all’obiettivo strategico</a:t>
          </a:r>
        </a:p>
      </dsp:txBody>
      <dsp:txXfrm>
        <a:off x="1919733" y="748383"/>
        <a:ext cx="7009258" cy="680349"/>
      </dsp:txXfrm>
    </dsp:sp>
    <dsp:sp modelId="{DA31B8D7-C3AA-8448-B973-2C318E1C5819}">
      <dsp:nvSpPr>
        <dsp:cNvPr id="0" name=""/>
        <dsp:cNvSpPr/>
      </dsp:nvSpPr>
      <dsp:spPr>
        <a:xfrm>
          <a:off x="1785798" y="14287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9030EC5-3F51-A045-9FA6-0C002DF901AC}">
      <dsp:nvSpPr>
        <dsp:cNvPr id="0" name=""/>
        <dsp:cNvSpPr/>
      </dsp:nvSpPr>
      <dsp:spPr>
        <a:xfrm>
          <a:off x="1919733" y="1462750"/>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uno o più indicatori; ad ogni indicatore è attribuito un target (valore programmato o atteso) annuale e semestrale;</a:t>
          </a:r>
          <a:endParaRPr lang="it-IT" sz="1900" kern="1200" dirty="0"/>
        </a:p>
      </dsp:txBody>
      <dsp:txXfrm>
        <a:off x="1919733" y="1462750"/>
        <a:ext cx="7009258" cy="680349"/>
      </dsp:txXfrm>
    </dsp:sp>
    <dsp:sp modelId="{923AE15B-5A8F-C145-9362-DAA3030BD86D}">
      <dsp:nvSpPr>
        <dsp:cNvPr id="0" name=""/>
        <dsp:cNvSpPr/>
      </dsp:nvSpPr>
      <dsp:spPr>
        <a:xfrm>
          <a:off x="1785798" y="2143099"/>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3144FD7-B66F-5849-BCAF-AAA5671E9128}">
      <dsp:nvSpPr>
        <dsp:cNvPr id="0" name=""/>
        <dsp:cNvSpPr/>
      </dsp:nvSpPr>
      <dsp:spPr>
        <a:xfrm>
          <a:off x="1919733" y="2177116"/>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le azioni da porre in essere con la relativa tempistica;</a:t>
          </a:r>
          <a:endParaRPr lang="it-IT" sz="1900" kern="1200" dirty="0"/>
        </a:p>
      </dsp:txBody>
      <dsp:txXfrm>
        <a:off x="1919733" y="2177116"/>
        <a:ext cx="7009258" cy="680349"/>
      </dsp:txXfrm>
    </dsp:sp>
    <dsp:sp modelId="{4B1C9FA8-E71C-7348-8AB3-1E5B2D1A3406}">
      <dsp:nvSpPr>
        <dsp:cNvPr id="0" name=""/>
        <dsp:cNvSpPr/>
      </dsp:nvSpPr>
      <dsp:spPr>
        <a:xfrm>
          <a:off x="1785798" y="2857465"/>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A7B7774-DC48-DC47-BB5A-5FA9964255DB}">
      <dsp:nvSpPr>
        <dsp:cNvPr id="0" name=""/>
        <dsp:cNvSpPr/>
      </dsp:nvSpPr>
      <dsp:spPr>
        <a:xfrm>
          <a:off x="1919733" y="2891483"/>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la quantificazione delle risorse economiche, umane e strumentali;</a:t>
          </a:r>
          <a:endParaRPr lang="it-IT" sz="1900" kern="1200" dirty="0"/>
        </a:p>
      </dsp:txBody>
      <dsp:txXfrm>
        <a:off x="1919733" y="2891483"/>
        <a:ext cx="7009258" cy="680349"/>
      </dsp:txXfrm>
    </dsp:sp>
    <dsp:sp modelId="{0F355273-2E2E-AD47-9B86-29C26F87A942}">
      <dsp:nvSpPr>
        <dsp:cNvPr id="0" name=""/>
        <dsp:cNvSpPr/>
      </dsp:nvSpPr>
      <dsp:spPr>
        <a:xfrm>
          <a:off x="1785798" y="3571832"/>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EFF0039-E7CC-EC4F-8549-6049DBC97962}">
      <dsp:nvSpPr>
        <dsp:cNvPr id="0" name=""/>
        <dsp:cNvSpPr/>
      </dsp:nvSpPr>
      <dsp:spPr>
        <a:xfrm>
          <a:off x="1919733" y="3605849"/>
          <a:ext cx="7009258" cy="680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it-IT" sz="1900" kern="1200" dirty="0" smtClean="0"/>
            <a:t>le responsabilità organizzative.</a:t>
          </a:r>
          <a:endParaRPr lang="it-IT" sz="1900" kern="1200" dirty="0"/>
        </a:p>
      </dsp:txBody>
      <dsp:txXfrm>
        <a:off x="1919733" y="3605849"/>
        <a:ext cx="7009258" cy="680349"/>
      </dsp:txXfrm>
    </dsp:sp>
    <dsp:sp modelId="{302FE886-4813-A841-8B80-7F2691104ACF}">
      <dsp:nvSpPr>
        <dsp:cNvPr id="0" name=""/>
        <dsp:cNvSpPr/>
      </dsp:nvSpPr>
      <dsp:spPr>
        <a:xfrm>
          <a:off x="1785798" y="4286198"/>
          <a:ext cx="7143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6C56-3A1A-DC41-8757-A492D04C573C}">
      <dsp:nvSpPr>
        <dsp:cNvPr id="0" name=""/>
        <dsp:cNvSpPr/>
      </dsp:nvSpPr>
      <dsp:spPr>
        <a:xfrm>
          <a:off x="0" y="65982"/>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dirty="0" smtClean="0"/>
            <a:t>Misurano il grado di raggiungimento di un obiettivo operativo</a:t>
          </a:r>
          <a:endParaRPr lang="it-IT" sz="2500" kern="1200" dirty="0"/>
        </a:p>
      </dsp:txBody>
      <dsp:txXfrm>
        <a:off x="48481" y="114463"/>
        <a:ext cx="8832030" cy="896166"/>
      </dsp:txXfrm>
    </dsp:sp>
    <dsp:sp modelId="{9206A961-E3C2-CB43-8107-C0C829EADC33}">
      <dsp:nvSpPr>
        <dsp:cNvPr id="0" name=""/>
        <dsp:cNvSpPr/>
      </dsp:nvSpPr>
      <dsp:spPr>
        <a:xfrm>
          <a:off x="0" y="1131111"/>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Sono pesati in relazione all’obiettivo di riferimento</a:t>
          </a:r>
          <a:endParaRPr lang="it-IT" sz="2500" kern="1200"/>
        </a:p>
      </dsp:txBody>
      <dsp:txXfrm>
        <a:off x="48481" y="1179592"/>
        <a:ext cx="8832030" cy="896166"/>
      </dsp:txXfrm>
    </dsp:sp>
    <dsp:sp modelId="{23C70930-50FB-9A46-9C65-396D07B0789E}">
      <dsp:nvSpPr>
        <dsp:cNvPr id="0" name=""/>
        <dsp:cNvSpPr/>
      </dsp:nvSpPr>
      <dsp:spPr>
        <a:xfrm>
          <a:off x="0" y="2196240"/>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Hanno un target di riferimento, ossia un valore che deve essere raggiunto, annuale e semestrale</a:t>
          </a:r>
          <a:endParaRPr lang="it-IT" sz="2500" kern="1200"/>
        </a:p>
      </dsp:txBody>
      <dsp:txXfrm>
        <a:off x="48481" y="2244721"/>
        <a:ext cx="8832030" cy="896166"/>
      </dsp:txXfrm>
    </dsp:sp>
    <dsp:sp modelId="{EE17F209-0FB2-9D4D-A65B-72B581B2D3B6}">
      <dsp:nvSpPr>
        <dsp:cNvPr id="0" name=""/>
        <dsp:cNvSpPr/>
      </dsp:nvSpPr>
      <dsp:spPr>
        <a:xfrm>
          <a:off x="0" y="3261368"/>
          <a:ext cx="8928992" cy="993128"/>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it-IT" sz="2500" kern="1200" baseline="0" smtClean="0"/>
            <a:t>Sono connessi ad una fonte univoca dalla quale è possibile rilevare il valore</a:t>
          </a:r>
          <a:endParaRPr lang="it-IT" sz="2500" kern="1200"/>
        </a:p>
      </dsp:txBody>
      <dsp:txXfrm>
        <a:off x="48481" y="3309849"/>
        <a:ext cx="8832030" cy="8961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C7C5746-6F61-43ED-91F9-3E8602350968}" type="datetimeFigureOut">
              <a:rPr lang="it-IT"/>
              <a:pPr>
                <a:defRPr/>
              </a:pPr>
              <a:t>04/02/2019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AF7F8EAA-4200-45D5-9C1B-D69C1B11FAF5}" type="slidenum">
              <a:rPr lang="it-IT"/>
              <a:pPr>
                <a:defRPr/>
              </a:pPr>
              <a:t>‹N›</a:t>
            </a:fld>
            <a:endParaRPr lang="it-IT"/>
          </a:p>
        </p:txBody>
      </p:sp>
    </p:spTree>
    <p:extLst>
      <p:ext uri="{BB962C8B-B14F-4D97-AF65-F5344CB8AC3E}">
        <p14:creationId xmlns:p14="http://schemas.microsoft.com/office/powerpoint/2010/main" val="3237095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90B103E-09BC-4077-A578-41E429D6A5E5}" type="datetimeFigureOut">
              <a:rPr lang="it-IT"/>
              <a:pPr>
                <a:defRPr/>
              </a:pPr>
              <a:t>04/02/2019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025B5A7-CC8E-4014-BB14-D2BB3C7B7B01}" type="slidenum">
              <a:rPr lang="it-IT"/>
              <a:pPr>
                <a:defRPr/>
              </a:pPr>
              <a:t>‹N›</a:t>
            </a:fld>
            <a:endParaRPr lang="it-IT"/>
          </a:p>
        </p:txBody>
      </p:sp>
    </p:spTree>
    <p:extLst>
      <p:ext uri="{BB962C8B-B14F-4D97-AF65-F5344CB8AC3E}">
        <p14:creationId xmlns:p14="http://schemas.microsoft.com/office/powerpoint/2010/main" val="1614957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9C7E298F-C596-4F17-9761-AE8B673F3628}" type="slidenum">
              <a:rPr lang="it-IT" smtClean="0"/>
              <a:pPr>
                <a:defRPr/>
              </a:pPr>
              <a:t>45</a:t>
            </a:fld>
            <a:endParaRPr lang="it-IT"/>
          </a:p>
        </p:txBody>
      </p:sp>
    </p:spTree>
    <p:extLst>
      <p:ext uri="{BB962C8B-B14F-4D97-AF65-F5344CB8AC3E}">
        <p14:creationId xmlns:p14="http://schemas.microsoft.com/office/powerpoint/2010/main" val="3469682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D7E5ED0F-8DE6-4338-A7A7-A471A4836A72}" type="slidenum">
              <a:rPr lang="it-IT" smtClean="0"/>
              <a:pPr>
                <a:defRPr/>
              </a:pPr>
              <a:t>52</a:t>
            </a:fld>
            <a:endParaRPr lang="it-IT"/>
          </a:p>
        </p:txBody>
      </p:sp>
    </p:spTree>
    <p:extLst>
      <p:ext uri="{BB962C8B-B14F-4D97-AF65-F5344CB8AC3E}">
        <p14:creationId xmlns:p14="http://schemas.microsoft.com/office/powerpoint/2010/main" val="332371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p>
        </p:txBody>
      </p:sp>
      <p:sp>
        <p:nvSpPr>
          <p:cNvPr id="4" name="Segnaposto numero diapositiva 3"/>
          <p:cNvSpPr>
            <a:spLocks noGrp="1"/>
          </p:cNvSpPr>
          <p:nvPr>
            <p:ph type="sldNum" sz="quarter" idx="5"/>
          </p:nvPr>
        </p:nvSpPr>
        <p:spPr/>
        <p:txBody>
          <a:bodyPr/>
          <a:lstStyle/>
          <a:p>
            <a:pPr>
              <a:defRPr/>
            </a:pPr>
            <a:fld id="{5FF732F4-2A65-4BC8-847B-D8FDCCF8103B}" type="slidenum">
              <a:rPr lang="it-IT" smtClean="0"/>
              <a:pPr>
                <a:defRPr/>
              </a:pPr>
              <a:t>53</a:t>
            </a:fld>
            <a:endParaRPr lang="it-IT"/>
          </a:p>
        </p:txBody>
      </p:sp>
    </p:spTree>
    <p:extLst>
      <p:ext uri="{BB962C8B-B14F-4D97-AF65-F5344CB8AC3E}">
        <p14:creationId xmlns:p14="http://schemas.microsoft.com/office/powerpoint/2010/main" val="24954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56</a:t>
            </a:fld>
            <a:endParaRPr lang="it-IT"/>
          </a:p>
        </p:txBody>
      </p:sp>
    </p:spTree>
    <p:extLst>
      <p:ext uri="{BB962C8B-B14F-4D97-AF65-F5344CB8AC3E}">
        <p14:creationId xmlns:p14="http://schemas.microsoft.com/office/powerpoint/2010/main" val="257100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idx="10"/>
          </p:nvPr>
        </p:nvSpPr>
        <p:spPr/>
        <p:txBody>
          <a:bodyPr/>
          <a:lstStyle/>
          <a:p>
            <a:pPr>
              <a:defRPr/>
            </a:pPr>
            <a:fld id="{9442EF04-42BF-4FB4-AC98-9C78B04643E4}" type="slidenum">
              <a:rPr lang="it-IT" smtClean="0"/>
              <a:pPr>
                <a:defRPr/>
              </a:pPr>
              <a:t>57</a:t>
            </a:fld>
            <a:endParaRPr lang="it-IT"/>
          </a:p>
        </p:txBody>
      </p:sp>
    </p:spTree>
    <p:extLst>
      <p:ext uri="{BB962C8B-B14F-4D97-AF65-F5344CB8AC3E}">
        <p14:creationId xmlns:p14="http://schemas.microsoft.com/office/powerpoint/2010/main" val="249322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arcea.it/" TargetMode="External"/><Relationship Id="rId2" Type="http://schemas.openxmlformats.org/officeDocument/2006/relationships/hyperlink" Target="mailto:info@arcea.it" TargetMode="External"/><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Picture 3" descr="C:\Users\giuseppe.arcidiacono\Documents\rollup_generico.jpg"/>
          <p:cNvPicPr>
            <a:picLocks noChangeAspect="1" noChangeArrowheads="1"/>
          </p:cNvPicPr>
          <p:nvPr userDrawn="1"/>
        </p:nvPicPr>
        <p:blipFill>
          <a:blip r:embed="rId2">
            <a:extLst>
              <a:ext uri="{28A0092B-C50C-407E-A947-70E740481C1C}">
                <a14:useLocalDpi xmlns:a14="http://schemas.microsoft.com/office/drawing/2010/main" val="0"/>
              </a:ext>
            </a:extLst>
          </a:blip>
          <a:srcRect l="45763" t="38908" b="5901"/>
          <a:stretch>
            <a:fillRect/>
          </a:stretch>
        </p:blipFill>
        <p:spPr bwMode="auto">
          <a:xfrm>
            <a:off x="2555875" y="139700"/>
            <a:ext cx="3671888"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giuseppe.arcidiacono\AppData\Local\Microsoft\Windows\Temporary Internet Files\Content.Outlook\PUDTM3NP\template_slide.jpg"/>
          <p:cNvPicPr>
            <a:picLocks noChangeAspect="1" noChangeArrowheads="1"/>
          </p:cNvPicPr>
          <p:nvPr userDrawn="1"/>
        </p:nvPicPr>
        <p:blipFill>
          <a:blip r:embed="rId3">
            <a:extLst>
              <a:ext uri="{28A0092B-C50C-407E-A947-70E740481C1C}">
                <a14:useLocalDpi xmlns:a14="http://schemas.microsoft.com/office/drawing/2010/main" val="0"/>
              </a:ext>
            </a:extLst>
          </a:blip>
          <a:srcRect t="77299" r="55511"/>
          <a:stretch>
            <a:fillRect/>
          </a:stretch>
        </p:blipFill>
        <p:spPr bwMode="auto">
          <a:xfrm>
            <a:off x="2376488" y="5300663"/>
            <a:ext cx="4067175"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2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DCFC6BC-761A-4A5E-8F36-D29257D1CE08}" type="slidenum">
              <a:rPr lang="it-IT"/>
              <a:pPr>
                <a:defRPr/>
              </a:pPr>
              <a:t>‹N›</a:t>
            </a:fld>
            <a:endParaRPr lang="it-IT"/>
          </a:p>
        </p:txBody>
      </p:sp>
    </p:spTree>
    <p:extLst>
      <p:ext uri="{BB962C8B-B14F-4D97-AF65-F5344CB8AC3E}">
        <p14:creationId xmlns:p14="http://schemas.microsoft.com/office/powerpoint/2010/main" val="378996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8D94F9-C733-45D5-ACF9-2ABA66CAA6AC}" type="slidenum">
              <a:rPr lang="it-IT"/>
              <a:pPr>
                <a:defRPr/>
              </a:pPr>
              <a:t>‹N›</a:t>
            </a:fld>
            <a:endParaRPr lang="it-IT"/>
          </a:p>
        </p:txBody>
      </p:sp>
    </p:spTree>
    <p:extLst>
      <p:ext uri="{BB962C8B-B14F-4D97-AF65-F5344CB8AC3E}">
        <p14:creationId xmlns:p14="http://schemas.microsoft.com/office/powerpoint/2010/main" val="385575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2748E50C-EA02-469B-989B-04F545B9FB92}" type="slidenum">
              <a:rPr lang="it-IT"/>
              <a:pPr>
                <a:defRPr/>
              </a:pPr>
              <a:t>‹N›</a:t>
            </a:fld>
            <a:endParaRPr lang="it-IT"/>
          </a:p>
        </p:txBody>
      </p:sp>
    </p:spTree>
    <p:extLst>
      <p:ext uri="{BB962C8B-B14F-4D97-AF65-F5344CB8AC3E}">
        <p14:creationId xmlns:p14="http://schemas.microsoft.com/office/powerpoint/2010/main" val="115271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3DE43B0F-B26B-4FE1-9A55-FE76BE9D5957}" type="slidenum">
              <a:rPr lang="it-IT"/>
              <a:pPr>
                <a:defRPr/>
              </a:pPr>
              <a:t>‹N›</a:t>
            </a:fld>
            <a:endParaRPr lang="it-IT"/>
          </a:p>
        </p:txBody>
      </p:sp>
    </p:spTree>
    <p:extLst>
      <p:ext uri="{BB962C8B-B14F-4D97-AF65-F5344CB8AC3E}">
        <p14:creationId xmlns:p14="http://schemas.microsoft.com/office/powerpoint/2010/main" val="3171436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18FD087-25F2-402F-8EE5-F86CEB7DEA6C}" type="slidenum">
              <a:rPr lang="it-IT"/>
              <a:pPr>
                <a:defRPr/>
              </a:pPr>
              <a:t>‹N›</a:t>
            </a:fld>
            <a:endParaRPr lang="it-IT"/>
          </a:p>
        </p:txBody>
      </p:sp>
    </p:spTree>
    <p:extLst>
      <p:ext uri="{BB962C8B-B14F-4D97-AF65-F5344CB8AC3E}">
        <p14:creationId xmlns:p14="http://schemas.microsoft.com/office/powerpoint/2010/main" val="374173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01BE19D-E96C-4C59-A979-39F248EC59B9}" type="slidenum">
              <a:rPr lang="it-IT"/>
              <a:pPr>
                <a:defRPr/>
              </a:pPr>
              <a:t>‹N›</a:t>
            </a:fld>
            <a:endParaRPr lang="it-IT"/>
          </a:p>
        </p:txBody>
      </p:sp>
    </p:spTree>
    <p:extLst>
      <p:ext uri="{BB962C8B-B14F-4D97-AF65-F5344CB8AC3E}">
        <p14:creationId xmlns:p14="http://schemas.microsoft.com/office/powerpoint/2010/main" val="50969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1CC2F7A-24DA-4F78-A792-C157743AA107}" type="slidenum">
              <a:rPr lang="it-IT"/>
              <a:pPr>
                <a:defRPr/>
              </a:pPr>
              <a:t>‹N›</a:t>
            </a:fld>
            <a:endParaRPr lang="it-IT"/>
          </a:p>
        </p:txBody>
      </p:sp>
    </p:spTree>
    <p:extLst>
      <p:ext uri="{BB962C8B-B14F-4D97-AF65-F5344CB8AC3E}">
        <p14:creationId xmlns:p14="http://schemas.microsoft.com/office/powerpoint/2010/main" val="98281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AD49074-A892-4302-90F8-1FF0EF9C46DC}" type="slidenum">
              <a:rPr lang="it-IT"/>
              <a:pPr>
                <a:defRPr/>
              </a:pPr>
              <a:t>‹N›</a:t>
            </a:fld>
            <a:endParaRPr lang="it-IT"/>
          </a:p>
        </p:txBody>
      </p:sp>
    </p:spTree>
    <p:extLst>
      <p:ext uri="{BB962C8B-B14F-4D97-AF65-F5344CB8AC3E}">
        <p14:creationId xmlns:p14="http://schemas.microsoft.com/office/powerpoint/2010/main" val="142172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2CC4BCA-37C0-401C-8CA1-FB7585F0C208}" type="slidenum">
              <a:rPr lang="it-IT"/>
              <a:pPr>
                <a:defRPr/>
              </a:pPr>
              <a:t>‹N›</a:t>
            </a:fld>
            <a:endParaRPr lang="it-IT"/>
          </a:p>
        </p:txBody>
      </p:sp>
    </p:spTree>
    <p:extLst>
      <p:ext uri="{BB962C8B-B14F-4D97-AF65-F5344CB8AC3E}">
        <p14:creationId xmlns:p14="http://schemas.microsoft.com/office/powerpoint/2010/main" val="1321777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E6D975B-7410-4F1D-9D8A-E61A5CBBDDC0}" type="slidenum">
              <a:rPr lang="it-IT"/>
              <a:pPr>
                <a:defRPr/>
              </a:pPr>
              <a:t>‹N›</a:t>
            </a:fld>
            <a:endParaRPr lang="it-IT"/>
          </a:p>
        </p:txBody>
      </p:sp>
    </p:spTree>
    <p:extLst>
      <p:ext uri="{BB962C8B-B14F-4D97-AF65-F5344CB8AC3E}">
        <p14:creationId xmlns:p14="http://schemas.microsoft.com/office/powerpoint/2010/main" val="343814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107504" y="908720"/>
            <a:ext cx="8928992" cy="4320480"/>
          </a:xfrm>
          <a:prstGeom prst="rect">
            <a:avLst/>
          </a:prstGeom>
        </p:spPr>
        <p:txBody>
          <a:bodyPr/>
          <a:lstStyle>
            <a:lvl1pPr>
              <a:defRPr baseline="0"/>
            </a:lvl1pPr>
          </a:lstStyle>
          <a:p>
            <a:pPr lvl="0"/>
            <a:r>
              <a:rPr lang="it-IT" dirty="0" smtClean="0"/>
              <a:t>Fare clic per modificare stili del testo dello schema</a:t>
            </a:r>
          </a:p>
        </p:txBody>
      </p:sp>
      <p:sp>
        <p:nvSpPr>
          <p:cNvPr id="9" name="Segnaposto contenuto 2"/>
          <p:cNvSpPr>
            <a:spLocks noGrp="1"/>
          </p:cNvSpPr>
          <p:nvPr>
            <p:ph idx="21"/>
          </p:nvPr>
        </p:nvSpPr>
        <p:spPr>
          <a:xfrm>
            <a:off x="88445" y="96085"/>
            <a:ext cx="8948051" cy="740627"/>
          </a:xfrm>
          <a:prstGeom prst="rect">
            <a:avLst/>
          </a:prstGeom>
        </p:spPr>
        <p:txBody>
          <a:bodyPr/>
          <a:lstStyle>
            <a:lvl1pPr>
              <a:defRPr baseline="0"/>
            </a:lvl1pPr>
          </a:lstStyle>
          <a:p>
            <a:pPr lvl="0"/>
            <a:r>
              <a:rPr lang="it-IT" dirty="0" smtClean="0"/>
              <a:t>Fare clic per modificare stili del testo dello schema</a:t>
            </a:r>
          </a:p>
        </p:txBody>
      </p: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04/02/2019</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2367334865"/>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3BDD65-7737-4AED-892B-4A2B3FDE72C8}" type="slidenum">
              <a:rPr lang="it-IT"/>
              <a:pPr>
                <a:defRPr/>
              </a:pPr>
              <a:t>‹N›</a:t>
            </a:fld>
            <a:endParaRPr lang="it-IT"/>
          </a:p>
        </p:txBody>
      </p:sp>
    </p:spTree>
    <p:extLst>
      <p:ext uri="{BB962C8B-B14F-4D97-AF65-F5344CB8AC3E}">
        <p14:creationId xmlns:p14="http://schemas.microsoft.com/office/powerpoint/2010/main" val="3803286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4D87D1D-CC3E-4CAE-B37B-A23982A4BDEB}" type="slidenum">
              <a:rPr lang="it-IT"/>
              <a:pPr>
                <a:defRPr/>
              </a:pPr>
              <a:t>‹N›</a:t>
            </a:fld>
            <a:endParaRPr lang="it-IT"/>
          </a:p>
        </p:txBody>
      </p:sp>
    </p:spTree>
    <p:extLst>
      <p:ext uri="{BB962C8B-B14F-4D97-AF65-F5344CB8AC3E}">
        <p14:creationId xmlns:p14="http://schemas.microsoft.com/office/powerpoint/2010/main" val="2397365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14394AE-74E3-4F6F-BF7C-F62464923049}" type="slidenum">
              <a:rPr lang="it-IT"/>
              <a:pPr>
                <a:defRPr/>
              </a:pPr>
              <a:t>‹N›</a:t>
            </a:fld>
            <a:endParaRPr lang="it-IT"/>
          </a:p>
        </p:txBody>
      </p:sp>
    </p:spTree>
    <p:extLst>
      <p:ext uri="{BB962C8B-B14F-4D97-AF65-F5344CB8AC3E}">
        <p14:creationId xmlns:p14="http://schemas.microsoft.com/office/powerpoint/2010/main" val="67744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DFAC15C-8AEE-4007-9063-B2F228464512}" type="slidenum">
              <a:rPr lang="it-IT"/>
              <a:pPr>
                <a:defRPr/>
              </a:pPr>
              <a:t>‹N›</a:t>
            </a:fld>
            <a:endParaRPr lang="it-IT"/>
          </a:p>
        </p:txBody>
      </p:sp>
    </p:spTree>
    <p:extLst>
      <p:ext uri="{BB962C8B-B14F-4D97-AF65-F5344CB8AC3E}">
        <p14:creationId xmlns:p14="http://schemas.microsoft.com/office/powerpoint/2010/main" val="4219617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64A39B3D-B9E7-4209-98B9-4B1B95B638D2}" type="slidenum">
              <a:rPr lang="it-IT"/>
              <a:pPr>
                <a:defRPr/>
              </a:pPr>
              <a:t>‹N›</a:t>
            </a:fld>
            <a:endParaRPr lang="it-IT"/>
          </a:p>
        </p:txBody>
      </p:sp>
    </p:spTree>
    <p:extLst>
      <p:ext uri="{BB962C8B-B14F-4D97-AF65-F5344CB8AC3E}">
        <p14:creationId xmlns:p14="http://schemas.microsoft.com/office/powerpoint/2010/main" val="360744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4468D68-9705-45A4-BDAA-1E34F87BED3B}" type="slidenum">
              <a:rPr lang="it-IT"/>
              <a:pPr>
                <a:defRPr/>
              </a:pPr>
              <a:t>‹N›</a:t>
            </a:fld>
            <a:endParaRPr lang="it-IT"/>
          </a:p>
        </p:txBody>
      </p:sp>
    </p:spTree>
    <p:extLst>
      <p:ext uri="{BB962C8B-B14F-4D97-AF65-F5344CB8AC3E}">
        <p14:creationId xmlns:p14="http://schemas.microsoft.com/office/powerpoint/2010/main" val="105065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98AD7A8-B765-4B41-9A29-45F6C9A85486}" type="slidenum">
              <a:rPr lang="it-IT"/>
              <a:pPr>
                <a:defRPr/>
              </a:pPr>
              <a:t>‹N›</a:t>
            </a:fld>
            <a:endParaRPr lang="it-IT"/>
          </a:p>
        </p:txBody>
      </p:sp>
    </p:spTree>
    <p:extLst>
      <p:ext uri="{BB962C8B-B14F-4D97-AF65-F5344CB8AC3E}">
        <p14:creationId xmlns:p14="http://schemas.microsoft.com/office/powerpoint/2010/main" val="8599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0539729-DDE0-4B65-A91F-65B3BB030152}" type="slidenum">
              <a:rPr lang="it-IT"/>
              <a:pPr>
                <a:defRPr/>
              </a:pPr>
              <a:t>‹N›</a:t>
            </a:fld>
            <a:endParaRPr lang="it-IT"/>
          </a:p>
        </p:txBody>
      </p:sp>
    </p:spTree>
    <p:extLst>
      <p:ext uri="{BB962C8B-B14F-4D97-AF65-F5344CB8AC3E}">
        <p14:creationId xmlns:p14="http://schemas.microsoft.com/office/powerpoint/2010/main" val="369941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8D2DF43-8EAC-4436-BD12-297E548BAF2D}" type="slidenum">
              <a:rPr lang="it-IT"/>
              <a:pPr>
                <a:defRPr/>
              </a:pPr>
              <a:t>‹N›</a:t>
            </a:fld>
            <a:endParaRPr lang="it-IT"/>
          </a:p>
        </p:txBody>
      </p:sp>
    </p:spTree>
    <p:extLst>
      <p:ext uri="{BB962C8B-B14F-4D97-AF65-F5344CB8AC3E}">
        <p14:creationId xmlns:p14="http://schemas.microsoft.com/office/powerpoint/2010/main" val="718370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79B3021-8F0B-4BF8-B304-C5FCCE06E2BA}"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DDB194-B071-4F21-B517-59BE9EF001B8}" type="slidenum">
              <a:rPr lang="it-IT"/>
              <a:pPr>
                <a:defRPr/>
              </a:pPr>
              <a:t>‹N›</a:t>
            </a:fld>
            <a:endParaRPr lang="it-IT"/>
          </a:p>
        </p:txBody>
      </p:sp>
    </p:spTree>
    <p:extLst>
      <p:ext uri="{BB962C8B-B14F-4D97-AF65-F5344CB8AC3E}">
        <p14:creationId xmlns:p14="http://schemas.microsoft.com/office/powerpoint/2010/main" val="855405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contenuto">
    <p:spTree>
      <p:nvGrpSpPr>
        <p:cNvPr id="1" name=""/>
        <p:cNvGrpSpPr/>
        <p:nvPr/>
      </p:nvGrpSpPr>
      <p:grpSpPr>
        <a:xfrm>
          <a:off x="0" y="0"/>
          <a:ext cx="0" cy="0"/>
          <a:chOff x="0" y="0"/>
          <a:chExt cx="0" cy="0"/>
        </a:xfrm>
      </p:grpSpPr>
      <p:pic>
        <p:nvPicPr>
          <p:cNvPr id="2" name="Picture 3" descr="C:\Users\giuseppe.arcidiacono\Documents\arcea_cartella_aperta.jpg"/>
          <p:cNvPicPr>
            <a:picLocks noChangeAspect="1" noChangeArrowheads="1"/>
          </p:cNvPicPr>
          <p:nvPr userDrawn="1"/>
        </p:nvPicPr>
        <p:blipFill>
          <a:blip r:embed="rId2">
            <a:extLst>
              <a:ext uri="{28A0092B-C50C-407E-A947-70E740481C1C}">
                <a14:useLocalDpi xmlns:a14="http://schemas.microsoft.com/office/drawing/2010/main" val="0"/>
              </a:ext>
            </a:extLst>
          </a:blip>
          <a:srcRect l="53937" t="20322" b="68738"/>
          <a:stretch>
            <a:fillRect/>
          </a:stretch>
        </p:blipFill>
        <p:spPr bwMode="auto">
          <a:xfrm>
            <a:off x="2124075" y="119063"/>
            <a:ext cx="49133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 y="3741738"/>
            <a:ext cx="914400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230141"/>
      </p:ext>
    </p:extLst>
  </p:cSld>
  <p:clrMapOvr>
    <a:masterClrMapping/>
  </p:clrMapOvr>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B96FA5B-AC2F-48D5-A5F7-F897D50402EE}" type="slidenum">
              <a:rPr lang="it-IT"/>
              <a:pPr>
                <a:defRPr/>
              </a:pPr>
              <a:t>‹N›</a:t>
            </a:fld>
            <a:endParaRPr lang="it-IT"/>
          </a:p>
        </p:txBody>
      </p:sp>
    </p:spTree>
    <p:extLst>
      <p:ext uri="{BB962C8B-B14F-4D97-AF65-F5344CB8AC3E}">
        <p14:creationId xmlns:p14="http://schemas.microsoft.com/office/powerpoint/2010/main" val="226190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9F95AE6-5BED-4624-BCDF-E9E064D8577D}" type="slidenum">
              <a:rPr lang="it-IT"/>
              <a:pPr>
                <a:defRPr/>
              </a:pPr>
              <a:t>‹N›</a:t>
            </a:fld>
            <a:endParaRPr lang="it-IT"/>
          </a:p>
        </p:txBody>
      </p:sp>
    </p:spTree>
    <p:extLst>
      <p:ext uri="{BB962C8B-B14F-4D97-AF65-F5344CB8AC3E}">
        <p14:creationId xmlns:p14="http://schemas.microsoft.com/office/powerpoint/2010/main" val="3383345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85BFF5-8630-411C-B1D3-F177618704B5}" type="slidenum">
              <a:rPr lang="it-IT"/>
              <a:pPr>
                <a:defRPr/>
              </a:pPr>
              <a:t>‹N›</a:t>
            </a:fld>
            <a:endParaRPr lang="it-IT"/>
          </a:p>
        </p:txBody>
      </p:sp>
    </p:spTree>
    <p:extLst>
      <p:ext uri="{BB962C8B-B14F-4D97-AF65-F5344CB8AC3E}">
        <p14:creationId xmlns:p14="http://schemas.microsoft.com/office/powerpoint/2010/main" val="44011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8A1C8E-B638-448F-8183-123C63AD4843}" type="slidenum">
              <a:rPr lang="it-IT"/>
              <a:pPr>
                <a:defRPr/>
              </a:pPr>
              <a:t>‹N›</a:t>
            </a:fld>
            <a:endParaRPr lang="it-IT"/>
          </a:p>
        </p:txBody>
      </p:sp>
    </p:spTree>
    <p:extLst>
      <p:ext uri="{BB962C8B-B14F-4D97-AF65-F5344CB8AC3E}">
        <p14:creationId xmlns:p14="http://schemas.microsoft.com/office/powerpoint/2010/main" val="3651253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CD2F9952-9F9B-402F-A2A6-8674B766E6C0}" type="slidenum">
              <a:rPr lang="it-IT"/>
              <a:pPr>
                <a:defRPr/>
              </a:pPr>
              <a:t>‹N›</a:t>
            </a:fld>
            <a:endParaRPr lang="it-IT"/>
          </a:p>
        </p:txBody>
      </p:sp>
    </p:spTree>
    <p:extLst>
      <p:ext uri="{BB962C8B-B14F-4D97-AF65-F5344CB8AC3E}">
        <p14:creationId xmlns:p14="http://schemas.microsoft.com/office/powerpoint/2010/main" val="56999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F68FDBC-F6A8-4BAA-AF7F-AF755112E308}" type="slidenum">
              <a:rPr lang="it-IT"/>
              <a:pPr>
                <a:defRPr/>
              </a:pPr>
              <a:t>‹N›</a:t>
            </a:fld>
            <a:endParaRPr lang="it-IT"/>
          </a:p>
        </p:txBody>
      </p:sp>
    </p:spTree>
    <p:extLst>
      <p:ext uri="{BB962C8B-B14F-4D97-AF65-F5344CB8AC3E}">
        <p14:creationId xmlns:p14="http://schemas.microsoft.com/office/powerpoint/2010/main" val="3447538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0D4EE0F-773E-4BE9-8145-6279EE8023AA}" type="slidenum">
              <a:rPr lang="it-IT"/>
              <a:pPr>
                <a:defRPr/>
              </a:pPr>
              <a:t>‹N›</a:t>
            </a:fld>
            <a:endParaRPr lang="it-IT"/>
          </a:p>
        </p:txBody>
      </p:sp>
    </p:spTree>
    <p:extLst>
      <p:ext uri="{BB962C8B-B14F-4D97-AF65-F5344CB8AC3E}">
        <p14:creationId xmlns:p14="http://schemas.microsoft.com/office/powerpoint/2010/main" val="3761140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D113AA3-52FD-4AC4-A78A-966F871B5394}" type="slidenum">
              <a:rPr lang="it-IT"/>
              <a:pPr>
                <a:defRPr/>
              </a:pPr>
              <a:t>‹N›</a:t>
            </a:fld>
            <a:endParaRPr lang="it-IT"/>
          </a:p>
        </p:txBody>
      </p:sp>
    </p:spTree>
    <p:extLst>
      <p:ext uri="{BB962C8B-B14F-4D97-AF65-F5344CB8AC3E}">
        <p14:creationId xmlns:p14="http://schemas.microsoft.com/office/powerpoint/2010/main" val="743311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BF4CC5A-D188-4995-9531-6C3052A85DC9}" type="slidenum">
              <a:rPr lang="it-IT"/>
              <a:pPr>
                <a:defRPr/>
              </a:pPr>
              <a:t>‹N›</a:t>
            </a:fld>
            <a:endParaRPr lang="it-IT"/>
          </a:p>
        </p:txBody>
      </p:sp>
    </p:spTree>
    <p:extLst>
      <p:ext uri="{BB962C8B-B14F-4D97-AF65-F5344CB8AC3E}">
        <p14:creationId xmlns:p14="http://schemas.microsoft.com/office/powerpoint/2010/main" val="3974711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E327417-C278-4318-A25D-C1AB08DE9FEA}" type="slidenum">
              <a:rPr lang="it-IT"/>
              <a:pPr>
                <a:defRPr/>
              </a:pPr>
              <a:t>‹N›</a:t>
            </a:fld>
            <a:endParaRPr lang="it-IT"/>
          </a:p>
        </p:txBody>
      </p:sp>
    </p:spTree>
    <p:extLst>
      <p:ext uri="{BB962C8B-B14F-4D97-AF65-F5344CB8AC3E}">
        <p14:creationId xmlns:p14="http://schemas.microsoft.com/office/powerpoint/2010/main" val="368405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ringraziamenti">
    <p:spTree>
      <p:nvGrpSpPr>
        <p:cNvPr id="1" name=""/>
        <p:cNvGrpSpPr/>
        <p:nvPr/>
      </p:nvGrpSpPr>
      <p:grpSpPr>
        <a:xfrm>
          <a:off x="0" y="0"/>
          <a:ext cx="0" cy="0"/>
          <a:chOff x="0" y="0"/>
          <a:chExt cx="0" cy="0"/>
        </a:xfrm>
      </p:grpSpPr>
      <p:grpSp>
        <p:nvGrpSpPr>
          <p:cNvPr id="2" name="Gruppo 5"/>
          <p:cNvGrpSpPr>
            <a:grpSpLocks/>
          </p:cNvGrpSpPr>
          <p:nvPr userDrawn="1"/>
        </p:nvGrpSpPr>
        <p:grpSpPr bwMode="auto">
          <a:xfrm>
            <a:off x="1357313" y="2820988"/>
            <a:ext cx="6429375" cy="1216025"/>
            <a:chOff x="0" y="103170"/>
            <a:chExt cx="6429420" cy="1216800"/>
          </a:xfrm>
        </p:grpSpPr>
        <p:sp>
          <p:nvSpPr>
            <p:cNvPr id="3" name="Rettangolo arrotondato 2"/>
            <p:cNvSpPr/>
            <p:nvPr userDrawn="1"/>
          </p:nvSpPr>
          <p:spPr>
            <a:xfrm>
              <a:off x="0" y="103170"/>
              <a:ext cx="6429420" cy="1216800"/>
            </a:xfrm>
            <a:prstGeom prst="round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Rettangolo 3"/>
            <p:cNvSpPr/>
            <p:nvPr userDrawn="1"/>
          </p:nvSpPr>
          <p:spPr>
            <a:xfrm>
              <a:off x="58737" y="161944"/>
              <a:ext cx="6311944" cy="1099250"/>
            </a:xfrm>
            <a:prstGeom prst="rect">
              <a:avLst/>
            </a:prstGeom>
          </p:spPr>
          <p:style>
            <a:lnRef idx="0">
              <a:scrgbClr r="0" g="0" b="0"/>
            </a:lnRef>
            <a:fillRef idx="0">
              <a:scrgbClr r="0" g="0" b="0"/>
            </a:fillRef>
            <a:effectRef idx="0">
              <a:scrgbClr r="0" g="0" b="0"/>
            </a:effectRef>
            <a:fontRef idx="minor">
              <a:schemeClr val="lt1"/>
            </a:fontRef>
          </p:style>
          <p:txBody>
            <a:bodyPr lIns="106680" tIns="106680" rIns="106680" bIns="106680" spcCol="1270" anchor="ctr"/>
            <a:lstStyle/>
            <a:p>
              <a:pPr algn="ctr" eaLnBrk="1" fontAlgn="auto" hangingPunct="1">
                <a:spcBef>
                  <a:spcPts val="0"/>
                </a:spcBef>
                <a:spcAft>
                  <a:spcPts val="0"/>
                </a:spcAft>
                <a:defRPr/>
              </a:pPr>
              <a:r>
                <a:rPr lang="it-IT" sz="2800" dirty="0"/>
                <a:t>Grazie per l’attenzione</a:t>
              </a:r>
            </a:p>
          </p:txBody>
        </p:sp>
      </p:grpSp>
      <p:sp>
        <p:nvSpPr>
          <p:cNvPr id="5" name="CasellaDiTesto 4"/>
          <p:cNvSpPr txBox="1">
            <a:spLocks noChangeArrowheads="1"/>
          </p:cNvSpPr>
          <p:nvPr userDrawn="1"/>
        </p:nvSpPr>
        <p:spPr bwMode="auto">
          <a:xfrm>
            <a:off x="1652588" y="5372100"/>
            <a:ext cx="5838825" cy="1230313"/>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smtClean="0">
                <a:solidFill>
                  <a:srgbClr val="A6A6A6"/>
                </a:solidFill>
                <a:latin typeface="Calibri" pitchFamily="34" charset="0"/>
              </a:rPr>
              <a:t>ARCEA</a:t>
            </a:r>
          </a:p>
          <a:p>
            <a:pPr algn="ctr" eaLnBrk="1" hangingPunct="1">
              <a:defRPr/>
            </a:pPr>
            <a:r>
              <a:rPr lang="it-IT" sz="1400" b="1" smtClean="0">
                <a:solidFill>
                  <a:srgbClr val="A6A6A6"/>
                </a:solidFill>
                <a:latin typeface="Calibri" pitchFamily="34" charset="0"/>
              </a:rPr>
              <a:t>Agenzia Regione Calabria per le Erogazioni in Agricoltura</a:t>
            </a:r>
          </a:p>
          <a:p>
            <a:pPr algn="ctr" eaLnBrk="1" hangingPunct="1">
              <a:defRPr/>
            </a:pPr>
            <a:r>
              <a:rPr lang="it-IT" sz="1400" b="1" smtClean="0">
                <a:solidFill>
                  <a:srgbClr val="A6A6A6"/>
                </a:solidFill>
                <a:latin typeface="Calibri" pitchFamily="34" charset="0"/>
              </a:rPr>
              <a:t>Via E. Molè – 88100 CATANZARO </a:t>
            </a:r>
          </a:p>
          <a:p>
            <a:pPr algn="ctr" eaLnBrk="1" hangingPunct="1">
              <a:defRPr/>
            </a:pPr>
            <a:r>
              <a:rPr lang="it-IT" sz="1400" b="1" smtClean="0">
                <a:solidFill>
                  <a:srgbClr val="A6A6A6"/>
                </a:solidFill>
                <a:latin typeface="Calibri" pitchFamily="34" charset="0"/>
              </a:rPr>
              <a:t>Tel. 0961\750564 - Fax. 0961\750338 – </a:t>
            </a:r>
            <a:r>
              <a:rPr lang="it-IT" sz="1400" b="1" smtClean="0">
                <a:solidFill>
                  <a:srgbClr val="A6A6A6"/>
                </a:solidFill>
                <a:latin typeface="Calibri" pitchFamily="34" charset="0"/>
                <a:hlinkClick r:id="rId2"/>
              </a:rPr>
              <a:t>info@arcea.it</a:t>
            </a:r>
            <a:r>
              <a:rPr lang="it-IT" sz="1400" b="1" smtClean="0">
                <a:solidFill>
                  <a:srgbClr val="A6A6A6"/>
                </a:solidFill>
                <a:latin typeface="Calibri" pitchFamily="34" charset="0"/>
              </a:rPr>
              <a:t>  - </a:t>
            </a:r>
            <a:r>
              <a:rPr lang="it-IT" sz="1400" b="1" smtClean="0">
                <a:solidFill>
                  <a:srgbClr val="A6A6A6"/>
                </a:solidFill>
                <a:latin typeface="Calibri" pitchFamily="34" charset="0"/>
                <a:hlinkClick r:id="rId3"/>
              </a:rPr>
              <a:t>http://www.arcea.it</a:t>
            </a:r>
            <a:r>
              <a:rPr lang="it-IT" sz="1400" b="1" smtClean="0">
                <a:solidFill>
                  <a:srgbClr val="A6A6A6"/>
                </a:solidFill>
                <a:latin typeface="Calibri" pitchFamily="34" charset="0"/>
              </a:rPr>
              <a:t> </a:t>
            </a:r>
          </a:p>
          <a:p>
            <a:pPr algn="ctr" eaLnBrk="1" hangingPunct="1">
              <a:defRPr/>
            </a:pPr>
            <a:endParaRPr lang="it-IT" smtClean="0">
              <a:solidFill>
                <a:srgbClr val="A6A6A6"/>
              </a:solidFill>
              <a:latin typeface="Calibri" pitchFamily="34" charset="0"/>
            </a:endParaRP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571750" y="642938"/>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091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DDABFE-5DD5-4871-B975-208E8B0253AC}"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248F85-ADB0-469B-B3E5-901703AE60F3}" type="slidenum">
              <a:rPr lang="it-IT"/>
              <a:pPr>
                <a:defRPr/>
              </a:pPr>
              <a:t>‹N›</a:t>
            </a:fld>
            <a:endParaRPr lang="it-IT"/>
          </a:p>
        </p:txBody>
      </p:sp>
    </p:spTree>
    <p:extLst>
      <p:ext uri="{BB962C8B-B14F-4D97-AF65-F5344CB8AC3E}">
        <p14:creationId xmlns:p14="http://schemas.microsoft.com/office/powerpoint/2010/main" val="252866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hiusura">
    <p:spTree>
      <p:nvGrpSpPr>
        <p:cNvPr id="1" name=""/>
        <p:cNvGrpSpPr/>
        <p:nvPr/>
      </p:nvGrpSpPr>
      <p:grpSpPr>
        <a:xfrm>
          <a:off x="0" y="0"/>
          <a:ext cx="0" cy="0"/>
          <a:chOff x="0" y="0"/>
          <a:chExt cx="0" cy="0"/>
        </a:xfrm>
      </p:grpSpPr>
      <p:sp>
        <p:nvSpPr>
          <p:cNvPr id="2" name="CasellaDiTesto 1"/>
          <p:cNvSpPr txBox="1">
            <a:spLocks noChangeArrowheads="1"/>
          </p:cNvSpPr>
          <p:nvPr userDrawn="1"/>
        </p:nvSpPr>
        <p:spPr bwMode="auto">
          <a:xfrm>
            <a:off x="1673225" y="5372100"/>
            <a:ext cx="5797550" cy="954088"/>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it-IT" sz="1400" b="1" smtClean="0">
                <a:solidFill>
                  <a:srgbClr val="A6A6A6"/>
                </a:solidFill>
                <a:latin typeface="Calibri" pitchFamily="34" charset="0"/>
              </a:rPr>
              <a:t>ARCEA</a:t>
            </a:r>
          </a:p>
          <a:p>
            <a:pPr algn="ctr" eaLnBrk="1" hangingPunct="1">
              <a:defRPr/>
            </a:pPr>
            <a:r>
              <a:rPr lang="it-IT" sz="1400" b="1" smtClean="0">
                <a:solidFill>
                  <a:srgbClr val="A6A6A6"/>
                </a:solidFill>
                <a:latin typeface="Calibri" pitchFamily="34" charset="0"/>
              </a:rPr>
              <a:t>Agenzia Regione Calabria per le Erogazioni in Agricoltura</a:t>
            </a:r>
          </a:p>
          <a:p>
            <a:pPr algn="ctr" eaLnBrk="1" hangingPunct="1">
              <a:defRPr/>
            </a:pPr>
            <a:r>
              <a:rPr lang="it-IT" sz="1400" b="1" smtClean="0">
                <a:solidFill>
                  <a:srgbClr val="A6A6A6"/>
                </a:solidFill>
                <a:latin typeface="Calibri" pitchFamily="34" charset="0"/>
              </a:rPr>
              <a:t>Via E. Molè – 88100 CATANZARO </a:t>
            </a:r>
          </a:p>
          <a:p>
            <a:pPr algn="ctr" eaLnBrk="1" hangingPunct="1">
              <a:defRPr/>
            </a:pPr>
            <a:r>
              <a:rPr lang="it-IT" sz="1400" b="1" smtClean="0">
                <a:solidFill>
                  <a:srgbClr val="A6A6A6"/>
                </a:solidFill>
                <a:latin typeface="Calibri" pitchFamily="34" charset="0"/>
              </a:rPr>
              <a:t>Tel. 0961\750564 - Fax. 0961\750338 – </a:t>
            </a:r>
            <a:r>
              <a:rPr lang="it-IT" sz="1400" b="1" smtClean="0">
                <a:solidFill>
                  <a:srgbClr val="A6A6A6"/>
                </a:solidFill>
                <a:latin typeface="Calibri" pitchFamily="34" charset="0"/>
                <a:hlinkClick r:id="rId2"/>
              </a:rPr>
              <a:t>info@arcea.it</a:t>
            </a:r>
            <a:r>
              <a:rPr lang="it-IT" sz="1400" b="1" smtClean="0">
                <a:solidFill>
                  <a:srgbClr val="A6A6A6"/>
                </a:solidFill>
                <a:latin typeface="Calibri" pitchFamily="34" charset="0"/>
              </a:rPr>
              <a:t>  - </a:t>
            </a:r>
            <a:r>
              <a:rPr lang="it-IT" sz="1400" b="1" smtClean="0">
                <a:solidFill>
                  <a:srgbClr val="A6A6A6"/>
                </a:solidFill>
                <a:latin typeface="Calibri" pitchFamily="34" charset="0"/>
                <a:hlinkClick r:id="rId3"/>
              </a:rPr>
              <a:t>http://www.arcea.it</a:t>
            </a:r>
            <a:endParaRPr lang="it-IT" sz="1400" smtClean="0">
              <a:solidFill>
                <a:srgbClr val="A6A6A6"/>
              </a:solidFill>
              <a:latin typeface="Calibri" pitchFamily="34" charset="0"/>
            </a:endParaRPr>
          </a:p>
        </p:txBody>
      </p:sp>
      <p:pic>
        <p:nvPicPr>
          <p:cNvPr id="3"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l="1462" t="11154" r="5899" b="19682"/>
          <a:stretch>
            <a:fillRect/>
          </a:stretch>
        </p:blipFill>
        <p:spPr bwMode="auto">
          <a:xfrm>
            <a:off x="2714625" y="2857500"/>
            <a:ext cx="3343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28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E963258-A4DC-4E98-AA83-4C6295DC088B}"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C9AF6B-3222-4993-ACE2-E8240E256062}" type="slidenum">
              <a:rPr lang="it-IT"/>
              <a:pPr>
                <a:defRPr/>
              </a:pPr>
              <a:t>‹N›</a:t>
            </a:fld>
            <a:endParaRPr lang="it-IT"/>
          </a:p>
        </p:txBody>
      </p:sp>
    </p:spTree>
    <p:extLst>
      <p:ext uri="{BB962C8B-B14F-4D97-AF65-F5344CB8AC3E}">
        <p14:creationId xmlns:p14="http://schemas.microsoft.com/office/powerpoint/2010/main" val="29954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Diapositiva contenuto">
    <p:spTree>
      <p:nvGrpSpPr>
        <p:cNvPr id="1" name=""/>
        <p:cNvGrpSpPr/>
        <p:nvPr/>
      </p:nvGrpSpPr>
      <p:grpSpPr>
        <a:xfrm>
          <a:off x="0" y="0"/>
          <a:ext cx="0" cy="0"/>
          <a:chOff x="0" y="0"/>
          <a:chExt cx="0" cy="0"/>
        </a:xfrm>
      </p:grpSpPr>
      <p:cxnSp>
        <p:nvCxnSpPr>
          <p:cNvPr id="4" name="Connettore 1 3"/>
          <p:cNvCxnSpPr/>
          <p:nvPr userDrawn="1"/>
        </p:nvCxnSpPr>
        <p:spPr>
          <a:xfrm>
            <a:off x="455613" y="6286500"/>
            <a:ext cx="8259762"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egnaposto data 3"/>
          <p:cNvSpPr>
            <a:spLocks noGrp="1"/>
          </p:cNvSpPr>
          <p:nvPr>
            <p:ph type="dt" sz="half" idx="22"/>
          </p:nvPr>
        </p:nvSpPr>
        <p:spPr/>
        <p:txBody>
          <a:bodyPr/>
          <a:lstStyle>
            <a:lvl1pPr>
              <a:defRPr sz="1000"/>
            </a:lvl1pPr>
          </a:lstStyle>
          <a:p>
            <a:pPr>
              <a:defRPr/>
            </a:pPr>
            <a:fld id="{D1F5C51E-7C36-40E0-BD63-646968E635C0}" type="datetime1">
              <a:rPr lang="it-IT"/>
              <a:pPr>
                <a:defRPr/>
              </a:pPr>
              <a:t>04/02/2019</a:t>
            </a:fld>
            <a:endParaRPr lang="it-IT" dirty="0"/>
          </a:p>
        </p:txBody>
      </p:sp>
      <p:sp>
        <p:nvSpPr>
          <p:cNvPr id="7" name="Segnaposto piè di pagina 4"/>
          <p:cNvSpPr>
            <a:spLocks noGrp="1"/>
          </p:cNvSpPr>
          <p:nvPr>
            <p:ph type="ftr" sz="quarter" idx="23"/>
          </p:nvPr>
        </p:nvSpPr>
        <p:spPr/>
        <p:txBody>
          <a:bodyPr/>
          <a:lstStyle>
            <a:lvl1pPr>
              <a:defRPr sz="1000"/>
            </a:lvl1pPr>
          </a:lstStyle>
          <a:p>
            <a:pPr>
              <a:defRPr/>
            </a:pPr>
            <a:r>
              <a:rPr lang="it-IT" dirty="0"/>
              <a:t>Nome Cognome Relatore</a:t>
            </a:r>
          </a:p>
          <a:p>
            <a:pPr>
              <a:defRPr/>
            </a:pPr>
            <a:r>
              <a:rPr lang="it-IT" dirty="0"/>
              <a:t>Ruolo</a:t>
            </a:r>
          </a:p>
        </p:txBody>
      </p:sp>
      <p:sp>
        <p:nvSpPr>
          <p:cNvPr id="8" name="Segnaposto numero diapositiva 5"/>
          <p:cNvSpPr>
            <a:spLocks noGrp="1"/>
          </p:cNvSpPr>
          <p:nvPr>
            <p:ph type="sldNum" sz="quarter" idx="24"/>
          </p:nvPr>
        </p:nvSpPr>
        <p:spPr/>
        <p:txBody>
          <a:bodyPr/>
          <a:lstStyle>
            <a:lvl1pPr>
              <a:defRPr/>
            </a:lvl1pPr>
          </a:lstStyle>
          <a:p>
            <a:pPr>
              <a:defRPr/>
            </a:pPr>
            <a:fld id="{1C7D1003-559A-4320-8362-51A1D6BF1414}" type="slidenum">
              <a:rPr lang="it-IT"/>
              <a:pPr>
                <a:defRPr/>
              </a:pPr>
              <a:t>‹N›</a:t>
            </a:fld>
            <a:endParaRPr lang="it-IT"/>
          </a:p>
        </p:txBody>
      </p:sp>
      <p:pic>
        <p:nvPicPr>
          <p:cNvPr id="2" name="Immagine 1"/>
          <p:cNvPicPr>
            <a:picLocks noChangeAspect="1"/>
          </p:cNvPicPr>
          <p:nvPr userDrawn="1"/>
        </p:nvPicPr>
        <p:blipFill>
          <a:blip r:embed="rId2"/>
          <a:stretch>
            <a:fillRect/>
          </a:stretch>
        </p:blipFill>
        <p:spPr>
          <a:xfrm>
            <a:off x="-10768" y="5312616"/>
            <a:ext cx="9144000" cy="1572768"/>
          </a:xfrm>
          <a:prstGeom prst="rect">
            <a:avLst/>
          </a:prstGeom>
        </p:spPr>
      </p:pic>
    </p:spTree>
    <p:extLst>
      <p:ext uri="{BB962C8B-B14F-4D97-AF65-F5344CB8AC3E}">
        <p14:creationId xmlns:p14="http://schemas.microsoft.com/office/powerpoint/2010/main" val="101533198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3BD089-E511-4094-B1D6-41C83815BD7F}" type="slidenum">
              <a:rPr lang="it-IT"/>
              <a:pPr>
                <a:defRPr/>
              </a:pPr>
              <a:t>‹N›</a:t>
            </a:fld>
            <a:endParaRPr lang="it-IT"/>
          </a:p>
        </p:txBody>
      </p:sp>
    </p:spTree>
    <p:extLst>
      <p:ext uri="{BB962C8B-B14F-4D97-AF65-F5344CB8AC3E}">
        <p14:creationId xmlns:p14="http://schemas.microsoft.com/office/powerpoint/2010/main" val="322451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2754A71-0EB8-4634-903F-8420511BA8BD}" type="datetimeFigureOut">
              <a:rPr lang="it-IT"/>
              <a:pPr>
                <a:defRPr/>
              </a:pPr>
              <a:t>04/02/2019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F48057-2697-431C-932C-31AE212F72E4}" type="slidenum">
              <a:rPr lang="it-IT"/>
              <a:pPr>
                <a:defRPr/>
              </a:pPr>
              <a:t>‹N›</a:t>
            </a:fld>
            <a:endParaRPr lang="it-IT"/>
          </a:p>
        </p:txBody>
      </p:sp>
    </p:spTree>
    <p:extLst>
      <p:ext uri="{BB962C8B-B14F-4D97-AF65-F5344CB8AC3E}">
        <p14:creationId xmlns:p14="http://schemas.microsoft.com/office/powerpoint/2010/main" val="283484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3E1C055-099F-4B55-AED9-122FC9394860}" type="datetime1">
              <a:rPr lang="it-IT"/>
              <a:pPr>
                <a:defRPr/>
              </a:pPr>
              <a:t>04/02/2019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it-IT"/>
              <a:t>Nome Cognome Relatore Ruolo</a:t>
            </a: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9FA9ABF-B722-4928-A57D-35AC10F9A3D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Lst>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205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fld id="{02754A71-0EB8-4634-903F-8420511BA8BD}" type="datetimeFigureOut">
              <a:rPr lang="it-IT"/>
              <a:pPr>
                <a:defRPr/>
              </a:pPr>
              <a:t>04/02/2019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defRPr>
            </a:lvl1pPr>
          </a:lstStyle>
          <a:p>
            <a:pPr>
              <a:defRPr/>
            </a:pPr>
            <a:fld id="{61712BFE-9B6D-4764-909C-9A9FAFD3FD7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075"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479B3021-8F0B-4BF8-B304-C5FCCE06E2BA}" type="datetimeFigureOut">
              <a:rPr lang="it-IT"/>
              <a:pPr>
                <a:defRPr/>
              </a:pPr>
              <a:t>04/02/2019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F55F0A87-460F-41BC-92BE-63A14ED2100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9DDABFE-5DD5-4871-B975-208E8B0253AC}" type="datetimeFigureOut">
              <a:rPr lang="it-IT"/>
              <a:pPr>
                <a:defRPr/>
              </a:pPr>
              <a:t>04/02/2019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250B7F1B-9486-4C2C-B4B4-CAEC31890DC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8.xml.rels><?xml version="1.0" encoding="UTF-8" standalone="yes"?>
<Relationships xmlns="http://schemas.openxmlformats.org/package/2006/relationships"><Relationship Id="rId8" Type="http://schemas.openxmlformats.org/officeDocument/2006/relationships/diagramQuickStyle" Target="../diagrams/quickStyle20.xml"/><Relationship Id="rId3" Type="http://schemas.openxmlformats.org/officeDocument/2006/relationships/image" Target="../media/image14.jpeg"/><Relationship Id="rId7" Type="http://schemas.openxmlformats.org/officeDocument/2006/relationships/diagramLayout" Target="../diagrams/layout20.xml"/><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diagramData" Target="../diagrams/data20.xml"/><Relationship Id="rId5" Type="http://schemas.openxmlformats.org/officeDocument/2006/relationships/image" Target="../media/image16.gif"/><Relationship Id="rId10" Type="http://schemas.microsoft.com/office/2007/relationships/diagramDrawing" Target="../diagrams/drawing20.xml"/><Relationship Id="rId4" Type="http://schemas.openxmlformats.org/officeDocument/2006/relationships/image" Target="../media/image15.jpeg"/><Relationship Id="rId9" Type="http://schemas.openxmlformats.org/officeDocument/2006/relationships/diagramColors" Target="../diagrams/colors20.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image" Target="../media/image29.png"/><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quarter" idx="4294967295"/>
          </p:nvPr>
        </p:nvSpPr>
        <p:spPr>
          <a:xfrm>
            <a:off x="0" y="6356350"/>
            <a:ext cx="2133600" cy="365125"/>
          </a:xfrm>
        </p:spPr>
        <p:txBody>
          <a:bodyPr/>
          <a:lstStyle/>
          <a:p>
            <a:pPr>
              <a:defRPr/>
            </a:pPr>
            <a:fld id="{F2AE33A5-A68A-4E95-9526-777D0CFF171B}" type="datetime1">
              <a:rPr lang="it-IT" smtClean="0"/>
              <a:pPr>
                <a:defRPr/>
              </a:pPr>
              <a:t>04/02/2019</a:t>
            </a:fld>
            <a:endParaRPr lang="it-IT" dirty="0"/>
          </a:p>
        </p:txBody>
      </p:sp>
      <p:sp>
        <p:nvSpPr>
          <p:cNvPr id="13315" name="Segnaposto numero diapositiva 3"/>
          <p:cNvSpPr>
            <a:spLocks noGrp="1"/>
          </p:cNvSpPr>
          <p:nvPr>
            <p:ph type="sldNum" sz="quarter" idx="4294967295"/>
          </p:nvPr>
        </p:nvSpPr>
        <p:spPr bwMode="auto">
          <a:xfrm>
            <a:off x="70104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8CC692BA-9458-47F3-9201-DE3CF28A3133}" type="slidenum">
              <a:rPr lang="it-IT" altLang="it-IT" smtClean="0">
                <a:solidFill>
                  <a:srgbClr val="898989"/>
                </a:solidFill>
                <a:latin typeface="Calibri" pitchFamily="34" charset="0"/>
              </a:rPr>
              <a:pPr/>
              <a:t>1</a:t>
            </a:fld>
            <a:endParaRPr lang="it-IT" altLang="it-IT" smtClean="0">
              <a:solidFill>
                <a:srgbClr val="898989"/>
              </a:solidFill>
              <a:latin typeface="Calibri" pitchFamily="34" charset="0"/>
            </a:endParaRPr>
          </a:p>
        </p:txBody>
      </p:sp>
      <p:sp>
        <p:nvSpPr>
          <p:cNvPr id="13316" name="AutoShape 2" descr="http://webmail.arcea.it/?_task=mail&amp;_action=get&amp;_mbox=INBOX&amp;_uid=25519&amp;_part=2"/>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it-IT" altLang="it-IT">
              <a:latin typeface="Arial" pitchFamily="34" charset="0"/>
            </a:endParaRPr>
          </a:p>
        </p:txBody>
      </p:sp>
      <p:sp>
        <p:nvSpPr>
          <p:cNvPr id="13317" name="CasellaDiTesto 7"/>
          <p:cNvSpPr txBox="1">
            <a:spLocks noChangeArrowheads="1"/>
          </p:cNvSpPr>
          <p:nvPr/>
        </p:nvSpPr>
        <p:spPr bwMode="auto">
          <a:xfrm>
            <a:off x="0" y="1340768"/>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endParaRPr lang="it-IT" altLang="it-IT" sz="600" b="1" dirty="0">
              <a:solidFill>
                <a:schemeClr val="tx2"/>
              </a:solidFill>
              <a:latin typeface="Avenir Next Condensed Demi Bold"/>
              <a:ea typeface="Avenir Next Condensed Demi Bold"/>
              <a:cs typeface="Avenir Next Condensed Demi Bold"/>
            </a:endParaRPr>
          </a:p>
          <a:p>
            <a:pPr algn="ctr" eaLnBrk="1" hangingPunct="1"/>
            <a:endParaRPr lang="it-IT" altLang="it-IT" sz="2400" b="1" dirty="0" smtClean="0">
              <a:solidFill>
                <a:schemeClr val="tx2"/>
              </a:solidFill>
              <a:latin typeface="Avenir Next Condensed Demi Bold"/>
              <a:ea typeface="Avenir Next Condensed Demi Bold"/>
              <a:cs typeface="Avenir Next Condensed Demi Bold"/>
            </a:endParaRPr>
          </a:p>
          <a:p>
            <a:pPr algn="ctr" eaLnBrk="1" hangingPunct="1"/>
            <a:r>
              <a:rPr lang="it-IT" altLang="it-IT" sz="3600" b="1" dirty="0" smtClean="0">
                <a:solidFill>
                  <a:schemeClr val="tx2"/>
                </a:solidFill>
                <a:latin typeface="Avenir Next Condensed Demi Bold"/>
                <a:ea typeface="Avenir Next Condensed Demi Bold"/>
                <a:cs typeface="Avenir Next Condensed Demi Bold"/>
              </a:rPr>
              <a:t>Il Piano delle Performance 2019 - 2021</a:t>
            </a:r>
            <a:endParaRPr lang="it-IT" altLang="it-IT" sz="3600" b="1" dirty="0">
              <a:solidFill>
                <a:schemeClr val="tx2"/>
              </a:solidFill>
              <a:latin typeface="Avenir Next Condensed Demi Bold"/>
              <a:ea typeface="Avenir Next Condensed Demi Bold"/>
              <a:cs typeface="Avenir Next Condensed Demi Bold"/>
            </a:endParaRPr>
          </a:p>
          <a:p>
            <a:pPr algn="ctr" eaLnBrk="1" hangingPunct="1"/>
            <a:endParaRPr lang="it-IT" altLang="it-IT" sz="600" b="1" dirty="0">
              <a:solidFill>
                <a:schemeClr val="tx2"/>
              </a:solidFill>
            </a:endParaRPr>
          </a:p>
          <a:p>
            <a:pPr algn="ctr" eaLnBrk="1" hangingPunct="1"/>
            <a:endParaRPr lang="it-IT" altLang="it-IT" dirty="0" smtClean="0">
              <a:latin typeface="Arial" pitchFamily="34" charset="0"/>
            </a:endParaRPr>
          </a:p>
          <a:p>
            <a:pPr algn="ctr" eaLnBrk="1" hangingPunct="1"/>
            <a:endParaRPr lang="it-IT" altLang="it-IT" dirty="0">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10</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219364243"/>
              </p:ext>
            </p:extLst>
          </p:nvPr>
        </p:nvGraphicFramePr>
        <p:xfrm>
          <a:off x="0" y="3339"/>
          <a:ext cx="9144000" cy="5222578"/>
        </p:xfrm>
        <a:graphic>
          <a:graphicData uri="http://schemas.openxmlformats.org/drawingml/2006/table">
            <a:tbl>
              <a:tblPr firstRow="1" bandRow="1">
                <a:tableStyleId>{5C22544A-7EE6-4342-B048-85BDC9FD1C3A}</a:tableStyleId>
              </a:tblPr>
              <a:tblGrid>
                <a:gridCol w="9144000"/>
              </a:tblGrid>
              <a:tr h="338025">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debolezza</a:t>
                      </a:r>
                      <a:endParaRPr lang="en-US" sz="2000" dirty="0">
                        <a:effectLst/>
                        <a:latin typeface="Calibri"/>
                        <a:ea typeface="Calibri"/>
                        <a:cs typeface="Times New Roman"/>
                      </a:endParaRPr>
                    </a:p>
                  </a:txBody>
                  <a:tcPr marL="68580" marR="68580" marT="0" marB="0"/>
                </a:tc>
              </a:tr>
              <a:tr h="636397">
                <a:tc>
                  <a:txBody>
                    <a:bodyPr/>
                    <a:lstStyle/>
                    <a:p>
                      <a:pPr algn="just">
                        <a:lnSpc>
                          <a:spcPct val="115000"/>
                        </a:lnSpc>
                        <a:spcAft>
                          <a:spcPts val="1000"/>
                        </a:spcAft>
                        <a:tabLst>
                          <a:tab pos="450215" algn="l"/>
                        </a:tabLst>
                      </a:pPr>
                      <a:r>
                        <a:rPr lang="it-IT" sz="1800">
                          <a:effectLst/>
                          <a:latin typeface="Times New Roman"/>
                          <a:ea typeface="Calibri"/>
                          <a:cs typeface="Times New Roman"/>
                        </a:rPr>
                        <a:t>Mancato allineamento tra le competenze provenienti dai Regolamenti Comunitari e dalla normativa regionale  e la dotazione in termini di risorse umane e finanziarie dell'Agenzia. </a:t>
                      </a:r>
                      <a:endParaRPr lang="it-IT" sz="1800">
                        <a:effectLst/>
                        <a:latin typeface="Calibri"/>
                        <a:ea typeface="Calibri"/>
                        <a:cs typeface="Times New Roman"/>
                      </a:endParaRPr>
                    </a:p>
                  </a:txBody>
                  <a:tcPr marL="68580" marR="68580" marT="0" marB="0"/>
                </a:tc>
              </a:tr>
              <a:tr h="636397">
                <a:tc>
                  <a:txBody>
                    <a:bodyPr/>
                    <a:lstStyle/>
                    <a:p>
                      <a:pPr algn="just">
                        <a:lnSpc>
                          <a:spcPct val="115000"/>
                        </a:lnSpc>
                        <a:spcAft>
                          <a:spcPts val="1000"/>
                        </a:spcAft>
                        <a:tabLst>
                          <a:tab pos="450215" algn="l"/>
                        </a:tabLst>
                      </a:pPr>
                      <a:r>
                        <a:rPr lang="it-IT" sz="1800">
                          <a:effectLst/>
                          <a:latin typeface="Times New Roman"/>
                          <a:ea typeface="Calibri"/>
                          <a:cs typeface="Times New Roman"/>
                        </a:rPr>
                        <a:t>Indeterminatezza monetaria e temporale delle risorse trasferite dalla Regione all’ARCEA e conseguente impossibilità di pianificazione ex ante delle attività</a:t>
                      </a:r>
                      <a:endParaRPr lang="it-IT" sz="1800">
                        <a:effectLst/>
                        <a:latin typeface="Calibri"/>
                        <a:ea typeface="Calibri"/>
                        <a:cs typeface="Times New Roman"/>
                      </a:endParaRPr>
                    </a:p>
                  </a:txBody>
                  <a:tcPr marL="68580" marR="68580" marT="0" marB="0"/>
                </a:tc>
              </a:tr>
              <a:tr h="713668">
                <a:tc>
                  <a:txBody>
                    <a:bodyPr/>
                    <a:lstStyle/>
                    <a:p>
                      <a:pPr algn="just">
                        <a:lnSpc>
                          <a:spcPct val="115000"/>
                        </a:lnSpc>
                        <a:spcAft>
                          <a:spcPts val="1000"/>
                        </a:spcAft>
                        <a:tabLst>
                          <a:tab pos="450215" algn="l"/>
                        </a:tabLst>
                      </a:pPr>
                      <a:r>
                        <a:rPr lang="it-IT" sz="1800">
                          <a:effectLst/>
                          <a:latin typeface="Times New Roman"/>
                          <a:ea typeface="Calibri"/>
                          <a:cs typeface="Times New Roman"/>
                        </a:rPr>
                        <a:t>Difficoltà ad attuare talune politiche organizzative (ad esempio in merito al controllo degli accessi ed alla ricezione del pubblico presso i propri uffici) per via dell’utilizzo di strutture regionali</a:t>
                      </a:r>
                      <a:endParaRPr lang="it-IT" sz="1800">
                        <a:effectLst/>
                        <a:latin typeface="Calibri"/>
                        <a:ea typeface="Calibri"/>
                        <a:cs typeface="Times New Roman"/>
                      </a:endParaRPr>
                    </a:p>
                  </a:txBody>
                  <a:tcPr marL="68580" marR="68580" marT="0" marB="0"/>
                </a:tc>
              </a:tr>
              <a:tr h="954596">
                <a:tc>
                  <a:txBody>
                    <a:bodyPr/>
                    <a:lstStyle/>
                    <a:p>
                      <a:pPr algn="just">
                        <a:lnSpc>
                          <a:spcPct val="115000"/>
                        </a:lnSpc>
                        <a:spcAft>
                          <a:spcPts val="1000"/>
                        </a:spcAft>
                        <a:tabLst>
                          <a:tab pos="450215" algn="l"/>
                        </a:tabLst>
                      </a:pPr>
                      <a:r>
                        <a:rPr lang="it-IT" sz="1800">
                          <a:effectLst/>
                          <a:latin typeface="Times New Roman"/>
                          <a:ea typeface="Calibri"/>
                          <a:cs typeface="Times New Roman"/>
                        </a:rPr>
                        <a:t>Difficoltà a programmare investimenti nel breve-medio periodo in formazione, attività di controllo e acquisto di beni strumentali a causa della presenza di vincoli finanziari che impongono drastiche riduzioni lineari di spesa</a:t>
                      </a:r>
                      <a:endParaRPr lang="it-IT" sz="1800">
                        <a:effectLst/>
                        <a:latin typeface="Calibri"/>
                        <a:ea typeface="Calibri"/>
                        <a:cs typeface="Times New Roman"/>
                      </a:endParaRPr>
                    </a:p>
                  </a:txBody>
                  <a:tcPr marL="68580" marR="68580" marT="0" marB="0"/>
                </a:tc>
              </a:tr>
              <a:tr h="608444">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Difficoltà a gestire adeguatamente tutti gli adempimenti connessi sia al funzionamento che all’attività di Organismo Pagatore dell’Agenzia</a:t>
                      </a:r>
                      <a:endParaRPr lang="it-IT" sz="1800" dirty="0">
                        <a:effectLst/>
                        <a:latin typeface="Calibri"/>
                        <a:ea typeface="Calibri"/>
                        <a:cs typeface="Times New Roman"/>
                      </a:endParaRPr>
                    </a:p>
                  </a:txBody>
                  <a:tcPr marL="68580" marR="68580" marT="0" marB="0"/>
                </a:tc>
              </a:tr>
              <a:tr h="35366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Difficoltà a gestire adeguatamente tutti gli adempimenti connessi a causa di carenza di personale</a:t>
                      </a:r>
                      <a:endParaRPr lang="it-IT" sz="1800" dirty="0">
                        <a:effectLst/>
                        <a:latin typeface="Calibri"/>
                        <a:ea typeface="Calibri"/>
                        <a:cs typeface="Times New Roman"/>
                      </a:endParaRPr>
                    </a:p>
                  </a:txBody>
                  <a:tcPr marL="68580" marR="68580" marT="0" marB="0"/>
                </a:tc>
              </a:tr>
              <a:tr h="91266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Struttura organizzativa incompleta nei termini approvati dalla Giunta Regionale e richiesti dal MIPAAF e dalla Commissione Europea, a causa della sussistenza di vincoli finanziari e normativi in materia di reclutamento del personale</a:t>
                      </a:r>
                      <a:endParaRPr lang="it-IT"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28774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x-none" b="1" dirty="0">
                <a:solidFill>
                  <a:srgbClr val="1F497D"/>
                </a:solidFill>
              </a:rPr>
              <a:t>L’ARCEA in cifre (al 31 </a:t>
            </a:r>
            <a:r>
              <a:rPr lang="x-none" b="1">
                <a:solidFill>
                  <a:srgbClr val="1F497D"/>
                </a:solidFill>
              </a:rPr>
              <a:t>dicembre </a:t>
            </a:r>
            <a:r>
              <a:rPr lang="x-none" b="1" smtClean="0">
                <a:solidFill>
                  <a:srgbClr val="1F497D"/>
                </a:solidFill>
              </a:rPr>
              <a:t>201</a:t>
            </a:r>
            <a:r>
              <a:rPr lang="it-IT" b="1" dirty="0" smtClean="0">
                <a:solidFill>
                  <a:srgbClr val="1F497D"/>
                </a:solidFill>
              </a:rPr>
              <a:t>8</a:t>
            </a:r>
            <a:r>
              <a:rPr lang="x-none" b="1" smtClean="0">
                <a:solidFill>
                  <a:srgbClr val="1F497D"/>
                </a:solidFill>
              </a:rPr>
              <a:t>):</a:t>
            </a:r>
            <a:endParaRPr lang="en-US" b="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11</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2141931017"/>
              </p:ext>
            </p:extLst>
          </p:nvPr>
        </p:nvGraphicFramePr>
        <p:xfrm>
          <a:off x="539552" y="980728"/>
          <a:ext cx="7920880" cy="3998297"/>
        </p:xfrm>
        <a:graphic>
          <a:graphicData uri="http://schemas.openxmlformats.org/drawingml/2006/table">
            <a:tbl>
              <a:tblPr firstRow="1" bandRow="1">
                <a:tableStyleId>{5C22544A-7EE6-4342-B048-85BDC9FD1C3A}</a:tableStyleId>
              </a:tblPr>
              <a:tblGrid>
                <a:gridCol w="3960440"/>
                <a:gridCol w="3960440"/>
              </a:tblGrid>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Dirigenti e dipendenti in servizio*</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a:effectLst/>
                          <a:latin typeface="Times New Roman"/>
                          <a:ea typeface="Calibri"/>
                          <a:cs typeface="Times New Roman"/>
                        </a:rPr>
                        <a:t>49</a:t>
                      </a:r>
                      <a:endParaRPr lang="it-IT" sz="3200">
                        <a:effectLst/>
                        <a:latin typeface="Calibri"/>
                        <a:ea typeface="Calibri"/>
                        <a:cs typeface="Times New Roman"/>
                      </a:endParaRPr>
                    </a:p>
                  </a:txBody>
                  <a:tcPr marL="68580" marR="68580" marT="0" marB="0"/>
                </a:tc>
              </a:tr>
              <a:tr h="900221">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Fascicoli Aziendali movimentati (a sistema</a:t>
                      </a:r>
                      <a:r>
                        <a:rPr lang="it-IT" sz="2400" dirty="0" smtClean="0">
                          <a:effectLst/>
                          <a:latin typeface="Times New Roman"/>
                          <a:ea typeface="Calibri"/>
                          <a:cs typeface="Times New Roman"/>
                        </a:rPr>
                        <a:t>)</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a:effectLst/>
                          <a:latin typeface="Times New Roman"/>
                          <a:ea typeface="Calibri"/>
                          <a:cs typeface="Times New Roman"/>
                        </a:rPr>
                        <a:t>80.823</a:t>
                      </a:r>
                      <a:endParaRPr lang="it-IT" sz="3200">
                        <a:effectLst/>
                        <a:latin typeface="Calibri"/>
                        <a:ea typeface="Calibri"/>
                        <a:cs typeface="Times New Roman"/>
                      </a:endParaRPr>
                    </a:p>
                  </a:txBody>
                  <a:tcPr marL="68580" marR="68580" marT="0" marB="0"/>
                </a:tc>
              </a:tr>
              <a:tr h="935983">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Erogazioni Fondo FEAGA Campagna </a:t>
                      </a:r>
                      <a:r>
                        <a:rPr lang="it-IT" sz="2400" dirty="0" smtClean="0">
                          <a:effectLst/>
                          <a:latin typeface="Times New Roman"/>
                          <a:ea typeface="Calibri"/>
                          <a:cs typeface="Times New Roman"/>
                        </a:rPr>
                        <a:t>2017 </a:t>
                      </a:r>
                      <a:r>
                        <a:rPr lang="it-IT" sz="2400" dirty="0">
                          <a:effectLst/>
                          <a:latin typeface="Times New Roman"/>
                          <a:ea typeface="Calibri"/>
                          <a:cs typeface="Times New Roman"/>
                        </a:rPr>
                        <a:t>(16 ottobre </a:t>
                      </a:r>
                      <a:r>
                        <a:rPr lang="it-IT" sz="2400" dirty="0" smtClean="0">
                          <a:effectLst/>
                          <a:latin typeface="Times New Roman"/>
                          <a:ea typeface="Calibri"/>
                          <a:cs typeface="Times New Roman"/>
                        </a:rPr>
                        <a:t>2017/30 </a:t>
                      </a:r>
                      <a:r>
                        <a:rPr lang="it-IT" sz="2400" dirty="0">
                          <a:effectLst/>
                          <a:latin typeface="Times New Roman"/>
                          <a:ea typeface="Calibri"/>
                          <a:cs typeface="Times New Roman"/>
                        </a:rPr>
                        <a:t>giugno </a:t>
                      </a:r>
                      <a:r>
                        <a:rPr lang="it-IT" sz="2400" dirty="0" smtClean="0">
                          <a:effectLst/>
                          <a:latin typeface="Times New Roman"/>
                          <a:ea typeface="Calibri"/>
                          <a:cs typeface="Times New Roman"/>
                        </a:rPr>
                        <a:t>2018)</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3200" dirty="0">
                          <a:effectLst/>
                          <a:latin typeface="Times New Roman"/>
                          <a:ea typeface="Calibri"/>
                          <a:cs typeface="Times New Roman"/>
                        </a:rPr>
                        <a:t>€ 254.475.150,14</a:t>
                      </a:r>
                      <a:endParaRPr lang="it-IT" sz="3200" dirty="0">
                        <a:effectLst/>
                        <a:latin typeface="Calibri"/>
                        <a:ea typeface="Calibri"/>
                        <a:cs typeface="Times New Roman"/>
                      </a:endParaRPr>
                    </a:p>
                  </a:txBody>
                  <a:tcPr marL="68580" marR="68580" marT="0" marB="0"/>
                </a:tc>
              </a:tr>
              <a:tr h="935983">
                <a:tc>
                  <a:txBody>
                    <a:bodyPr/>
                    <a:lstStyle/>
                    <a:p>
                      <a:pPr algn="ctr">
                        <a:lnSpc>
                          <a:spcPct val="115000"/>
                        </a:lnSpc>
                        <a:spcAft>
                          <a:spcPts val="1000"/>
                        </a:spcAft>
                        <a:tabLst>
                          <a:tab pos="270510" algn="l"/>
                        </a:tabLst>
                      </a:pPr>
                      <a:r>
                        <a:rPr lang="it-IT" sz="2400" dirty="0">
                          <a:effectLst/>
                          <a:latin typeface="Times New Roman"/>
                          <a:ea typeface="Calibri"/>
                          <a:cs typeface="Times New Roman"/>
                        </a:rPr>
                        <a:t>Erogazioni Fondo FEASR (1 gennaio/31 dicembre </a:t>
                      </a:r>
                      <a:r>
                        <a:rPr lang="it-IT" sz="2400" dirty="0" smtClean="0">
                          <a:effectLst/>
                          <a:latin typeface="Times New Roman"/>
                          <a:ea typeface="Calibri"/>
                          <a:cs typeface="Times New Roman"/>
                        </a:rPr>
                        <a:t>2018)</a:t>
                      </a:r>
                      <a:endParaRPr lang="en-US" sz="2400" dirty="0">
                        <a:effectLst/>
                        <a:latin typeface="Calibri"/>
                        <a:ea typeface="Calibri"/>
                        <a:cs typeface="Times New Roman"/>
                      </a:endParaRPr>
                    </a:p>
                  </a:txBody>
                  <a:tcPr marL="68580" marR="68580" marT="0" marB="0" anchor="ctr"/>
                </a:tc>
                <a:tc>
                  <a:txBody>
                    <a:bodyPr/>
                    <a:lstStyle/>
                    <a:p>
                      <a:pPr algn="ctr">
                        <a:lnSpc>
                          <a:spcPct val="115000"/>
                        </a:lnSpc>
                        <a:spcAft>
                          <a:spcPts val="1000"/>
                        </a:spcAft>
                        <a:tabLst>
                          <a:tab pos="270510" algn="l"/>
                        </a:tabLst>
                      </a:pPr>
                      <a:r>
                        <a:rPr lang="it-IT" sz="3200" dirty="0">
                          <a:effectLst/>
                          <a:latin typeface="Times New Roman"/>
                          <a:ea typeface="Calibri"/>
                          <a:cs typeface="Times New Roman"/>
                        </a:rPr>
                        <a:t>€ 190.124.779,51</a:t>
                      </a:r>
                      <a:endParaRPr lang="it-IT" sz="3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44758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12</a:t>
            </a:fld>
            <a:endParaRPr lang="it-IT"/>
          </a:p>
        </p:txBody>
      </p:sp>
      <p:pic>
        <p:nvPicPr>
          <p:cNvPr id="7" name="Immagine 6"/>
          <p:cNvPicPr>
            <a:picLocks noChangeAspect="1"/>
          </p:cNvPicPr>
          <p:nvPr/>
        </p:nvPicPr>
        <p:blipFill>
          <a:blip r:embed="rId2"/>
          <a:stretch>
            <a:fillRect/>
          </a:stretch>
        </p:blipFill>
        <p:spPr>
          <a:xfrm>
            <a:off x="539552" y="168972"/>
            <a:ext cx="7776864" cy="4950510"/>
          </a:xfrm>
          <a:prstGeom prst="rect">
            <a:avLst/>
          </a:prstGeom>
        </p:spPr>
      </p:pic>
    </p:spTree>
    <p:extLst>
      <p:ext uri="{BB962C8B-B14F-4D97-AF65-F5344CB8AC3E}">
        <p14:creationId xmlns:p14="http://schemas.microsoft.com/office/powerpoint/2010/main" val="337685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35496" y="764705"/>
            <a:ext cx="7416824" cy="265456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836091744"/>
              </p:ext>
            </p:extLst>
          </p:nvPr>
        </p:nvGraphicFramePr>
        <p:xfrm>
          <a:off x="107505" y="-604505"/>
          <a:ext cx="8208911" cy="4033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arrotondato 4"/>
          <p:cNvSpPr/>
          <p:nvPr/>
        </p:nvSpPr>
        <p:spPr>
          <a:xfrm>
            <a:off x="179512" y="4271465"/>
            <a:ext cx="2016224" cy="8115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dirty="0" smtClean="0"/>
              <a:t>Indicatori di impatto (4)</a:t>
            </a:r>
            <a:endParaRPr lang="it-IT" dirty="0"/>
          </a:p>
        </p:txBody>
      </p:sp>
      <p:cxnSp>
        <p:nvCxnSpPr>
          <p:cNvPr id="7" name="Connettore 2 6"/>
          <p:cNvCxnSpPr>
            <a:stCxn id="5" idx="0"/>
          </p:cNvCxnSpPr>
          <p:nvPr/>
        </p:nvCxnSpPr>
        <p:spPr>
          <a:xfrm flipV="1">
            <a:off x="1187624" y="2564906"/>
            <a:ext cx="0" cy="17065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ttangolo 10"/>
          <p:cNvSpPr/>
          <p:nvPr/>
        </p:nvSpPr>
        <p:spPr>
          <a:xfrm>
            <a:off x="3203848" y="4138627"/>
            <a:ext cx="3960440" cy="1077218"/>
          </a:xfrm>
          <a:prstGeom prst="rect">
            <a:avLst/>
          </a:prstGeom>
          <a:ln>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it-IT" sz="1600" dirty="0" smtClean="0"/>
              <a:t>Strumenti </a:t>
            </a:r>
            <a:r>
              <a:rPr lang="it-IT" sz="1600" dirty="0"/>
              <a:t>di </a:t>
            </a:r>
            <a:r>
              <a:rPr lang="it-IT" sz="1600" dirty="0" smtClean="0"/>
              <a:t>rilevazione delle </a:t>
            </a:r>
            <a:r>
              <a:rPr lang="it-IT" sz="1600" dirty="0"/>
              <a:t>conseguenze derivanti dalle azioni intraprese dall’Agenzia per favorire lo sviluppo del contesto territoriale di riferimento</a:t>
            </a:r>
          </a:p>
        </p:txBody>
      </p:sp>
      <p:cxnSp>
        <p:nvCxnSpPr>
          <p:cNvPr id="15" name="Connettore 1 14"/>
          <p:cNvCxnSpPr/>
          <p:nvPr/>
        </p:nvCxnSpPr>
        <p:spPr>
          <a:xfrm>
            <a:off x="2699792" y="6130751"/>
            <a:ext cx="432048"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8" name="Rettangolo 17"/>
          <p:cNvSpPr/>
          <p:nvPr/>
        </p:nvSpPr>
        <p:spPr>
          <a:xfrm>
            <a:off x="1853444" y="0"/>
            <a:ext cx="6282444" cy="584775"/>
          </a:xfrm>
          <a:prstGeom prst="rect">
            <a:avLst/>
          </a:prstGeom>
        </p:spPr>
        <p:txBody>
          <a:bodyPr wrap="square">
            <a:spAutoFit/>
          </a:bodyPr>
          <a:lstStyle/>
          <a:p>
            <a:pPr lvl="0" algn="ctr"/>
            <a:r>
              <a:rPr lang="it-IT" sz="3200" dirty="0" smtClean="0">
                <a:solidFill>
                  <a:srgbClr val="1F497D"/>
                </a:solidFill>
              </a:rPr>
              <a:t>L’Albero della </a:t>
            </a:r>
            <a:r>
              <a:rPr lang="it-IT" sz="3200" dirty="0">
                <a:solidFill>
                  <a:srgbClr val="1F497D"/>
                </a:solidFill>
              </a:rPr>
              <a:t>Performance </a:t>
            </a:r>
          </a:p>
        </p:txBody>
      </p:sp>
      <p:cxnSp>
        <p:nvCxnSpPr>
          <p:cNvPr id="3" name="Connettore 1 2"/>
          <p:cNvCxnSpPr/>
          <p:nvPr/>
        </p:nvCxnSpPr>
        <p:spPr>
          <a:xfrm flipV="1">
            <a:off x="2195736" y="4687689"/>
            <a:ext cx="1008112" cy="1"/>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CasellaDiTesto 29"/>
          <p:cNvSpPr txBox="1"/>
          <p:nvPr/>
        </p:nvSpPr>
        <p:spPr>
          <a:xfrm>
            <a:off x="7668344" y="1491825"/>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b="1" dirty="0" smtClean="0"/>
              <a:t>OUTPUT</a:t>
            </a:r>
          </a:p>
          <a:p>
            <a:pPr algn="ctr"/>
            <a:r>
              <a:rPr lang="it-IT" dirty="0" smtClean="0"/>
              <a:t>(Valenza soprattutto «interna»)</a:t>
            </a:r>
            <a:endParaRPr lang="it-IT" dirty="0"/>
          </a:p>
        </p:txBody>
      </p:sp>
      <p:sp>
        <p:nvSpPr>
          <p:cNvPr id="31" name="Rettangolo 30"/>
          <p:cNvSpPr/>
          <p:nvPr/>
        </p:nvSpPr>
        <p:spPr>
          <a:xfrm>
            <a:off x="7668344" y="4005064"/>
            <a:ext cx="1281052"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it-IT" b="1" dirty="0" smtClean="0"/>
              <a:t>OUTCOME</a:t>
            </a:r>
          </a:p>
          <a:p>
            <a:pPr algn="ctr"/>
            <a:r>
              <a:rPr lang="it-IT" dirty="0" smtClean="0"/>
              <a:t>(Valenza soprattutto «esterna»)</a:t>
            </a:r>
            <a:endParaRPr lang="it-IT" dirty="0"/>
          </a:p>
        </p:txBody>
      </p:sp>
    </p:spTree>
    <p:extLst>
      <p:ext uri="{BB962C8B-B14F-4D97-AF65-F5344CB8AC3E}">
        <p14:creationId xmlns:p14="http://schemas.microsoft.com/office/powerpoint/2010/main" val="1429752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45161330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smtClean="0">
                <a:solidFill>
                  <a:srgbClr val="1F497D"/>
                </a:solidFill>
              </a:rPr>
              <a:t>Gli Obiettivi Strategici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14</a:t>
            </a:fld>
            <a:endParaRPr lang="it-IT"/>
          </a:p>
        </p:txBody>
      </p:sp>
    </p:spTree>
    <p:extLst>
      <p:ext uri="{BB962C8B-B14F-4D97-AF65-F5344CB8AC3E}">
        <p14:creationId xmlns:p14="http://schemas.microsoft.com/office/powerpoint/2010/main" val="319200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63068389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a:solidFill>
                  <a:srgbClr val="1F497D"/>
                </a:solidFill>
              </a:rPr>
              <a:t> </a:t>
            </a:r>
            <a:r>
              <a:rPr lang="it-IT" b="1" dirty="0" smtClean="0">
                <a:solidFill>
                  <a:srgbClr val="1F497D"/>
                </a:solidFill>
              </a:rPr>
              <a:t>Indicatori </a:t>
            </a:r>
            <a:r>
              <a:rPr lang="it-IT" b="1" dirty="0">
                <a:solidFill>
                  <a:srgbClr val="1F497D"/>
                </a:solidFill>
              </a:rPr>
              <a:t>di </a:t>
            </a:r>
            <a:r>
              <a:rPr lang="it-IT" b="1" dirty="0" smtClean="0">
                <a:solidFill>
                  <a:srgbClr val="1F497D"/>
                </a:solidFill>
              </a:rPr>
              <a:t>impatto</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15</a:t>
            </a:fld>
            <a:endParaRPr lang="it-IT"/>
          </a:p>
        </p:txBody>
      </p:sp>
    </p:spTree>
    <p:extLst>
      <p:ext uri="{BB962C8B-B14F-4D97-AF65-F5344CB8AC3E}">
        <p14:creationId xmlns:p14="http://schemas.microsoft.com/office/powerpoint/2010/main" val="264308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4294967295"/>
          </p:nvPr>
        </p:nvSpPr>
        <p:spPr>
          <a:xfrm>
            <a:off x="457200" y="6356350"/>
            <a:ext cx="2133600" cy="365125"/>
          </a:xfrm>
          <a:prstGeom prst="rect">
            <a:avLst/>
          </a:prstGeom>
        </p:spPr>
        <p:txBody>
          <a:bodyPr/>
          <a:lstStyle/>
          <a:p>
            <a:endParaRPr lang="it-IT" dirty="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fld id="{1702CDE7-171E-CB48-8875-FB83627CA2BB}" type="slidenum">
              <a:rPr lang="it-IT" smtClean="0"/>
              <a:pPr/>
              <a:t>16</a:t>
            </a:fld>
            <a:endParaRPr lang="it-IT"/>
          </a:p>
        </p:txBody>
      </p:sp>
      <p:graphicFrame>
        <p:nvGraphicFramePr>
          <p:cNvPr id="8" name="Tabella 7"/>
          <p:cNvGraphicFramePr>
            <a:graphicFrameLocks noGrp="1"/>
          </p:cNvGraphicFramePr>
          <p:nvPr>
            <p:extLst>
              <p:ext uri="{D42A27DB-BD31-4B8C-83A1-F6EECF244321}">
                <p14:modId xmlns:p14="http://schemas.microsoft.com/office/powerpoint/2010/main" val="1488337337"/>
              </p:ext>
            </p:extLst>
          </p:nvPr>
        </p:nvGraphicFramePr>
        <p:xfrm>
          <a:off x="107503" y="773417"/>
          <a:ext cx="8928993" cy="4527791"/>
        </p:xfrm>
        <a:graphic>
          <a:graphicData uri="http://schemas.openxmlformats.org/drawingml/2006/table">
            <a:tbl>
              <a:tblPr firstRow="1" bandRow="1">
                <a:tableStyleId>{5C22544A-7EE6-4342-B048-85BDC9FD1C3A}</a:tableStyleId>
              </a:tblPr>
              <a:tblGrid>
                <a:gridCol w="2976331"/>
                <a:gridCol w="552062"/>
                <a:gridCol w="5400600"/>
              </a:tblGrid>
              <a:tr h="290436">
                <a:tc>
                  <a:txBody>
                    <a:bodyPr/>
                    <a:lstStyle/>
                    <a:p>
                      <a:pPr algn="ctr">
                        <a:spcBef>
                          <a:spcPts val="600"/>
                        </a:spcBef>
                        <a:tabLst>
                          <a:tab pos="540385" algn="l"/>
                        </a:tabLst>
                      </a:pPr>
                      <a:r>
                        <a:rPr lang="it-IT" sz="1400" dirty="0" smtClean="0">
                          <a:effectLst/>
                          <a:latin typeface="Calibri"/>
                        </a:rPr>
                        <a:t>OBIETTIVO STRATEGICO</a:t>
                      </a:r>
                      <a:endParaRPr lang="it-IT" sz="1400" dirty="0">
                        <a:effectLst/>
                        <a:latin typeface="Calibri"/>
                      </a:endParaRPr>
                    </a:p>
                  </a:txBody>
                  <a:tcPr marL="68580" marR="68580" marT="0" marB="0"/>
                </a:tc>
                <a:tc>
                  <a:txBody>
                    <a:bodyPr/>
                    <a:lstStyle/>
                    <a:p>
                      <a:pPr algn="ctr">
                        <a:spcBef>
                          <a:spcPts val="600"/>
                        </a:spcBef>
                        <a:tabLst>
                          <a:tab pos="540385" algn="l"/>
                        </a:tabLst>
                      </a:pPr>
                      <a:r>
                        <a:rPr lang="it-IT" sz="1400" dirty="0" smtClean="0">
                          <a:effectLst/>
                          <a:latin typeface="Calibri"/>
                        </a:rPr>
                        <a:t>PESO</a:t>
                      </a:r>
                      <a:endParaRPr lang="it-IT" sz="1400" dirty="0">
                        <a:effectLst/>
                        <a:latin typeface="Calibri"/>
                      </a:endParaRPr>
                    </a:p>
                  </a:txBody>
                  <a:tcPr marL="68580" marR="68580" marT="0" marB="0"/>
                </a:tc>
                <a:tc>
                  <a:txBody>
                    <a:bodyPr/>
                    <a:lstStyle/>
                    <a:p>
                      <a:pPr algn="ctr">
                        <a:spcBef>
                          <a:spcPts val="600"/>
                        </a:spcBef>
                        <a:tabLst>
                          <a:tab pos="540385" algn="l"/>
                        </a:tabLst>
                      </a:pPr>
                      <a:r>
                        <a:rPr lang="it-IT" sz="1400" dirty="0" smtClean="0">
                          <a:effectLst/>
                          <a:latin typeface="Calibri"/>
                        </a:rPr>
                        <a:t>INDICATORE</a:t>
                      </a:r>
                      <a:r>
                        <a:rPr lang="it-IT" sz="1400" baseline="0" dirty="0" smtClean="0">
                          <a:effectLst/>
                          <a:latin typeface="Calibri"/>
                        </a:rPr>
                        <a:t> DI IMPATTO</a:t>
                      </a:r>
                      <a:endParaRPr lang="it-IT" sz="1400" dirty="0">
                        <a:effectLst/>
                        <a:latin typeface="Calibri"/>
                      </a:endParaRPr>
                    </a:p>
                  </a:txBody>
                  <a:tcPr marL="68580" marR="68580" marT="0" marB="0"/>
                </a:tc>
              </a:tr>
              <a:tr h="898487">
                <a:tc>
                  <a:txBody>
                    <a:bodyPr/>
                    <a:lstStyle/>
                    <a:p>
                      <a:pPr algn="just">
                        <a:spcBef>
                          <a:spcPts val="600"/>
                        </a:spcBef>
                        <a:tabLst>
                          <a:tab pos="540385" algn="l"/>
                        </a:tabLst>
                      </a:pPr>
                      <a:r>
                        <a:rPr lang="it-IT" sz="1400" dirty="0" smtClean="0">
                          <a:effectLst/>
                          <a:latin typeface="Times New Roman"/>
                          <a:cs typeface="Times New Roman"/>
                        </a:rPr>
                        <a:t>Mantenimento </a:t>
                      </a:r>
                      <a:r>
                        <a:rPr lang="it-IT" sz="1400" dirty="0">
                          <a:effectLst/>
                          <a:latin typeface="Times New Roman"/>
                          <a:cs typeface="Times New Roman"/>
                        </a:rPr>
                        <a:t>dei criteri di riconoscimento quale Organismo Pagatore, ai sensi del Reg. (CE) n. 907/14: (peso 40 </a:t>
                      </a:r>
                      <a:r>
                        <a:rPr lang="it-IT" sz="1400" dirty="0" smtClean="0">
                          <a:effectLst/>
                          <a:latin typeface="Times New Roman"/>
                          <a:cs typeface="Times New Roman"/>
                        </a:rPr>
                        <a:t>%)</a:t>
                      </a:r>
                    </a:p>
                  </a:txBody>
                  <a:tcPr marL="68580" marR="68580" marT="0" marB="0" anchor="ctr"/>
                </a:tc>
                <a:tc>
                  <a:txBody>
                    <a:bodyPr/>
                    <a:lstStyle/>
                    <a:p>
                      <a:pPr algn="just">
                        <a:spcBef>
                          <a:spcPts val="600"/>
                        </a:spcBef>
                        <a:tabLst>
                          <a:tab pos="540385" algn="l"/>
                        </a:tabLst>
                      </a:pPr>
                      <a:r>
                        <a:rPr lang="it-IT" sz="1400" dirty="0" smtClean="0">
                          <a:effectLst/>
                          <a:latin typeface="Times New Roman"/>
                          <a:cs typeface="Times New Roman"/>
                        </a:rPr>
                        <a:t>40 %</a:t>
                      </a:r>
                      <a:endParaRPr lang="it-IT" sz="1400" dirty="0">
                        <a:effectLst/>
                        <a:latin typeface="Times New Roman"/>
                        <a:cs typeface="Times New Roman"/>
                      </a:endParaRPr>
                    </a:p>
                  </a:txBody>
                  <a:tcPr marL="68580" marR="68580" marT="0" marB="0" anchor="ctr"/>
                </a:tc>
                <a:tc>
                  <a:txBody>
                    <a:bodyPr/>
                    <a:lstStyle/>
                    <a:p>
                      <a:pPr algn="just">
                        <a:lnSpc>
                          <a:spcPct val="115000"/>
                        </a:lnSpc>
                        <a:spcAft>
                          <a:spcPts val="1000"/>
                        </a:spcAft>
                        <a:tabLst>
                          <a:tab pos="1996440" algn="l"/>
                        </a:tabLst>
                      </a:pPr>
                      <a:r>
                        <a:rPr lang="it-IT" sz="1400" dirty="0">
                          <a:effectLst/>
                          <a:latin typeface="Times New Roman"/>
                          <a:ea typeface="Calibri"/>
                          <a:cs typeface="Times New Roman"/>
                        </a:rPr>
                        <a:t>I1.1.1 Percentuale di ricevimenti dell’ufficio URCAA per i quali gli operatori CAA rilasciano un giudizio positivo </a:t>
                      </a:r>
                      <a:r>
                        <a:rPr lang="it-IT" sz="1400" b="1" dirty="0" smtClean="0">
                          <a:effectLst/>
                          <a:latin typeface="Times New Roman"/>
                          <a:ea typeface="Calibri"/>
                          <a:cs typeface="Times New Roman"/>
                        </a:rPr>
                        <a:t>PESO</a:t>
                      </a:r>
                      <a:r>
                        <a:rPr lang="it-IT" sz="1400" b="1" dirty="0">
                          <a:effectLst/>
                          <a:latin typeface="Times New Roman"/>
                          <a:ea typeface="Calibri"/>
                          <a:cs typeface="Times New Roman"/>
                        </a:rPr>
                        <a:t>: 100</a:t>
                      </a:r>
                      <a:r>
                        <a:rPr lang="it-IT" sz="1400" b="1" dirty="0" smtClean="0">
                          <a:effectLst/>
                          <a:latin typeface="Times New Roman"/>
                          <a:ea typeface="Calibri"/>
                          <a:cs typeface="Times New Roman"/>
                        </a:rPr>
                        <a:t>%  </a:t>
                      </a:r>
                      <a:r>
                        <a:rPr lang="it-IT" sz="1400" dirty="0" smtClean="0">
                          <a:effectLst/>
                          <a:latin typeface="Times New Roman"/>
                          <a:ea typeface="Calibri"/>
                          <a:cs typeface="Times New Roman"/>
                        </a:rPr>
                        <a:t>&gt;</a:t>
                      </a:r>
                      <a:r>
                        <a:rPr lang="it-IT" sz="1400" dirty="0">
                          <a:effectLst/>
                          <a:latin typeface="Times New Roman"/>
                          <a:ea typeface="Calibri"/>
                          <a:cs typeface="Times New Roman"/>
                        </a:rPr>
                        <a:t>= 60% </a:t>
                      </a:r>
                      <a:endParaRPr lang="it-IT" sz="1400" dirty="0">
                        <a:effectLst/>
                        <a:latin typeface="Calibri"/>
                        <a:ea typeface="Calibri"/>
                        <a:cs typeface="Times New Roman"/>
                      </a:endParaRPr>
                    </a:p>
                  </a:txBody>
                  <a:tcPr marL="68580" marR="68580" marT="0" marB="0" anchor="ctr"/>
                </a:tc>
              </a:tr>
              <a:tr h="1785906">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smtClean="0">
                          <a:effectLst/>
                          <a:latin typeface="Times New Roman"/>
                          <a:cs typeface="Times New Roman"/>
                        </a:rPr>
                        <a:t>Raggiungimento degli obiettivi di spesa previsti dai regolamenti comunitari di riferimento per i Fondi FEAGA e FEASR: (peso 30 %)</a:t>
                      </a:r>
                    </a:p>
                    <a:p>
                      <a:pPr algn="just">
                        <a:spcBef>
                          <a:spcPts val="600"/>
                        </a:spcBef>
                        <a:tabLst>
                          <a:tab pos="540385" algn="l"/>
                        </a:tabLst>
                      </a:pPr>
                      <a:endParaRPr lang="it-IT" sz="1400" dirty="0">
                        <a:effectLst/>
                        <a:latin typeface="Times New Roman"/>
                        <a:cs typeface="Times New Roman"/>
                      </a:endParaRPr>
                    </a:p>
                  </a:txBody>
                  <a:tcPr marL="68580" marR="68580" marT="0" marB="0" anchor="ctr"/>
                </a:tc>
                <a:tc>
                  <a:txBody>
                    <a:bodyPr/>
                    <a:lstStyle/>
                    <a:p>
                      <a:pPr algn="just">
                        <a:spcBef>
                          <a:spcPts val="600"/>
                        </a:spcBef>
                        <a:tabLst>
                          <a:tab pos="540385" algn="l"/>
                        </a:tabLst>
                      </a:pPr>
                      <a:r>
                        <a:rPr lang="it-IT" sz="1400" dirty="0" smtClean="0">
                          <a:effectLst/>
                          <a:latin typeface="Times New Roman"/>
                          <a:cs typeface="Times New Roman"/>
                        </a:rPr>
                        <a:t>30 %</a:t>
                      </a:r>
                      <a:endParaRPr lang="it-IT" sz="1400" dirty="0">
                        <a:effectLst/>
                        <a:latin typeface="Times New Roman"/>
                        <a:cs typeface="Times New Roman"/>
                      </a:endParaRPr>
                    </a:p>
                  </a:txBody>
                  <a:tcPr marL="68580" marR="68580" marT="0" marB="0" anchor="ctr"/>
                </a:tc>
                <a:tc>
                  <a:txBody>
                    <a:bodyPr/>
                    <a:lstStyle/>
                    <a:p>
                      <a:pPr algn="just">
                        <a:lnSpc>
                          <a:spcPct val="115000"/>
                        </a:lnSpc>
                        <a:spcAft>
                          <a:spcPts val="0"/>
                        </a:spcAft>
                      </a:pPr>
                      <a:r>
                        <a:rPr lang="it-IT" sz="1400" dirty="0">
                          <a:effectLst/>
                          <a:latin typeface="Times New Roman"/>
                          <a:ea typeface="Calibri"/>
                          <a:cs typeface="Times New Roman"/>
                        </a:rPr>
                        <a:t>II.2.1 Raggiungimento del target relativo all’N+3 per il Fondo FEASR </a:t>
                      </a:r>
                      <a:r>
                        <a:rPr lang="it-IT" sz="1400" dirty="0" smtClean="0">
                          <a:effectLst/>
                          <a:latin typeface="Times New Roman"/>
                          <a:ea typeface="Calibri"/>
                          <a:cs typeface="Times New Roman"/>
                        </a:rPr>
                        <a:t>(</a:t>
                      </a:r>
                    </a:p>
                    <a:p>
                      <a:pPr algn="just">
                        <a:lnSpc>
                          <a:spcPct val="115000"/>
                        </a:lnSpc>
                        <a:spcAft>
                          <a:spcPts val="0"/>
                        </a:spcAft>
                      </a:pPr>
                      <a:r>
                        <a:rPr lang="it-IT" sz="1400" b="1" u="sng" dirty="0" smtClean="0">
                          <a:effectLst/>
                          <a:latin typeface="Times New Roman"/>
                          <a:ea typeface="Calibri"/>
                          <a:cs typeface="Times New Roman"/>
                        </a:rPr>
                        <a:t>PESO</a:t>
                      </a:r>
                      <a:r>
                        <a:rPr lang="it-IT" sz="1400" b="1" u="sng" dirty="0">
                          <a:effectLst/>
                          <a:latin typeface="Times New Roman"/>
                          <a:ea typeface="Calibri"/>
                          <a:cs typeface="Times New Roman"/>
                        </a:rPr>
                        <a:t>: 50</a:t>
                      </a:r>
                      <a:r>
                        <a:rPr lang="it-IT" sz="1400" b="1" u="sng" dirty="0" smtClean="0">
                          <a:effectLst/>
                          <a:latin typeface="Times New Roman"/>
                          <a:ea typeface="Calibri"/>
                          <a:cs typeface="Times New Roman"/>
                        </a:rPr>
                        <a:t>%</a:t>
                      </a:r>
                      <a:endParaRPr lang="it-IT" sz="1400" dirty="0">
                        <a:effectLst/>
                        <a:latin typeface="Calibri"/>
                        <a:ea typeface="Calibri"/>
                        <a:cs typeface="Times New Roman"/>
                      </a:endParaRPr>
                    </a:p>
                    <a:p>
                      <a:pPr algn="just">
                        <a:lnSpc>
                          <a:spcPct val="115000"/>
                        </a:lnSpc>
                        <a:spcAft>
                          <a:spcPts val="0"/>
                        </a:spcAft>
                      </a:pPr>
                      <a:endParaRPr lang="it-IT" sz="1400" dirty="0" smtClean="0">
                        <a:effectLst/>
                        <a:latin typeface="Times New Roman"/>
                        <a:ea typeface="Calibri"/>
                        <a:cs typeface="Times New Roman"/>
                      </a:endParaRPr>
                    </a:p>
                    <a:p>
                      <a:pPr algn="just">
                        <a:lnSpc>
                          <a:spcPct val="115000"/>
                        </a:lnSpc>
                        <a:spcAft>
                          <a:spcPts val="0"/>
                        </a:spcAft>
                      </a:pPr>
                      <a:r>
                        <a:rPr lang="it-IT" sz="1400" dirty="0" smtClean="0">
                          <a:effectLst/>
                          <a:latin typeface="Times New Roman"/>
                          <a:ea typeface="Calibri"/>
                          <a:cs typeface="Times New Roman"/>
                        </a:rPr>
                        <a:t>II</a:t>
                      </a:r>
                      <a:r>
                        <a:rPr lang="it-IT" sz="1400" dirty="0">
                          <a:effectLst/>
                          <a:latin typeface="Times New Roman"/>
                          <a:ea typeface="Calibri"/>
                          <a:cs typeface="Times New Roman"/>
                        </a:rPr>
                        <a:t>.2.2.2 Raggiungimento del target di spesa relativo al Fondo FEAGA per le domande presentate nella campagna 2018 </a:t>
                      </a:r>
                      <a:r>
                        <a:rPr lang="it-IT" sz="1400" b="1" u="sng" dirty="0" smtClean="0">
                          <a:effectLst/>
                          <a:latin typeface="Times New Roman"/>
                          <a:ea typeface="Calibri"/>
                          <a:cs typeface="Times New Roman"/>
                        </a:rPr>
                        <a:t>PESO</a:t>
                      </a:r>
                      <a:r>
                        <a:rPr lang="it-IT" sz="1400" b="1" u="sng" dirty="0">
                          <a:effectLst/>
                          <a:latin typeface="Times New Roman"/>
                          <a:ea typeface="Calibri"/>
                          <a:cs typeface="Times New Roman"/>
                        </a:rPr>
                        <a:t>: 50%</a:t>
                      </a:r>
                      <a:endParaRPr lang="it-IT" sz="1400" dirty="0">
                        <a:effectLst/>
                        <a:latin typeface="Calibri"/>
                        <a:ea typeface="Calibri"/>
                        <a:cs typeface="Times New Roman"/>
                      </a:endParaRPr>
                    </a:p>
                  </a:txBody>
                  <a:tcPr marL="68580" marR="68580" marT="0" marB="0" anchor="ctr"/>
                </a:tc>
              </a:tr>
              <a:tr h="1552962">
                <a:tc>
                  <a:txBody>
                    <a:bodyPr/>
                    <a:lstStyle/>
                    <a:p>
                      <a:pPr marL="0" marR="0" indent="0" algn="just" defTabSz="914400" rtl="0" eaLnBrk="1" fontAlgn="auto" latinLnBrk="0" hangingPunct="1">
                        <a:lnSpc>
                          <a:spcPct val="100000"/>
                        </a:lnSpc>
                        <a:spcBef>
                          <a:spcPts val="600"/>
                        </a:spcBef>
                        <a:spcAft>
                          <a:spcPts val="0"/>
                        </a:spcAft>
                        <a:buClrTx/>
                        <a:buSzTx/>
                        <a:buFontTx/>
                        <a:buNone/>
                        <a:tabLst>
                          <a:tab pos="540385" algn="l"/>
                        </a:tabLst>
                        <a:defRPr/>
                      </a:pPr>
                      <a:r>
                        <a:rPr lang="it-IT" sz="1400" dirty="0" smtClean="0">
                          <a:effectLst/>
                          <a:latin typeface="Times New Roman"/>
                          <a:cs typeface="Times New Roman"/>
                        </a:rPr>
                        <a:t>3.	Adeguamento delle funzionalità del sistema informativo, anche in funzione del Piano Triennale per l’Informatizzazione e di quanto disposto dal Reg (UE) 907/2014 in merito alla sicurezza delle informazioni.</a:t>
                      </a:r>
                    </a:p>
                  </a:txBody>
                  <a:tcPr marL="68580" marR="68580" marT="0" marB="0" anchor="ctr"/>
                </a:tc>
                <a:tc>
                  <a:txBody>
                    <a:bodyPr/>
                    <a:lstStyle/>
                    <a:p>
                      <a:pPr algn="just">
                        <a:spcBef>
                          <a:spcPts val="600"/>
                        </a:spcBef>
                        <a:tabLst>
                          <a:tab pos="540385" algn="l"/>
                        </a:tabLst>
                      </a:pPr>
                      <a:r>
                        <a:rPr lang="it-IT" sz="1400" dirty="0" smtClean="0">
                          <a:effectLst/>
                          <a:latin typeface="Times New Roman"/>
                          <a:cs typeface="Times New Roman"/>
                        </a:rPr>
                        <a:t>30 %</a:t>
                      </a:r>
                      <a:endParaRPr lang="it-IT" sz="1400" dirty="0">
                        <a:effectLst/>
                        <a:latin typeface="Times New Roman"/>
                        <a:cs typeface="Times New Roman"/>
                      </a:endParaRPr>
                    </a:p>
                  </a:txBody>
                  <a:tcPr marL="68580" marR="68580" marT="0" marB="0" anchor="ctr"/>
                </a:tc>
                <a:tc>
                  <a:txBody>
                    <a:bodyPr/>
                    <a:lstStyle/>
                    <a:p>
                      <a:pPr algn="just">
                        <a:lnSpc>
                          <a:spcPct val="115000"/>
                        </a:lnSpc>
                        <a:spcAft>
                          <a:spcPts val="0"/>
                        </a:spcAft>
                      </a:pPr>
                      <a:r>
                        <a:rPr lang="it-IT" sz="1400" dirty="0">
                          <a:effectLst/>
                          <a:latin typeface="Times New Roman"/>
                          <a:ea typeface="Calibri"/>
                          <a:cs typeface="Times New Roman"/>
                        </a:rPr>
                        <a:t>II3.1: Possibilità per beneficiari e gli utenti di ARCEA di accedere ad almeno un’applicazione messa a disposizione dell’Agenzia tramite SPID </a:t>
                      </a:r>
                      <a:endParaRPr lang="it-IT" sz="1400" dirty="0" smtClean="0">
                        <a:effectLst/>
                        <a:latin typeface="Times New Roman"/>
                        <a:ea typeface="Calibri"/>
                        <a:cs typeface="Times New Roman"/>
                      </a:endParaRPr>
                    </a:p>
                    <a:p>
                      <a:pPr algn="just">
                        <a:lnSpc>
                          <a:spcPct val="115000"/>
                        </a:lnSpc>
                        <a:spcAft>
                          <a:spcPts val="0"/>
                        </a:spcAft>
                      </a:pPr>
                      <a:endParaRPr lang="it-IT" sz="1400" b="1" u="sng" dirty="0" smtClean="0">
                        <a:effectLst/>
                        <a:latin typeface="Times New Roman"/>
                        <a:ea typeface="Calibri"/>
                        <a:cs typeface="Times New Roman"/>
                      </a:endParaRPr>
                    </a:p>
                    <a:p>
                      <a:pPr algn="just">
                        <a:lnSpc>
                          <a:spcPct val="115000"/>
                        </a:lnSpc>
                        <a:spcAft>
                          <a:spcPts val="0"/>
                        </a:spcAft>
                      </a:pPr>
                      <a:r>
                        <a:rPr lang="it-IT" sz="1400" b="1" u="sng" dirty="0" smtClean="0">
                          <a:effectLst/>
                          <a:latin typeface="Times New Roman"/>
                          <a:ea typeface="Calibri"/>
                          <a:cs typeface="Times New Roman"/>
                        </a:rPr>
                        <a:t>PESO</a:t>
                      </a:r>
                      <a:r>
                        <a:rPr lang="it-IT" sz="1400" b="1" u="sng" dirty="0">
                          <a:effectLst/>
                          <a:latin typeface="Times New Roman"/>
                          <a:ea typeface="Calibri"/>
                          <a:cs typeface="Times New Roman"/>
                        </a:rPr>
                        <a:t>: 100%</a:t>
                      </a:r>
                      <a:endParaRPr lang="it-IT" sz="1400" dirty="0">
                        <a:effectLst/>
                        <a:latin typeface="Calibri"/>
                        <a:ea typeface="Calibri"/>
                        <a:cs typeface="Times New Roman"/>
                      </a:endParaRPr>
                    </a:p>
                  </a:txBody>
                  <a:tcPr marL="68580" marR="68580" marT="0" marB="0" anchor="ctr"/>
                </a:tc>
              </a:tr>
            </a:tbl>
          </a:graphicData>
        </a:graphic>
      </p:graphicFrame>
      <p:sp>
        <p:nvSpPr>
          <p:cNvPr id="10" name="CasellaDiTesto 9"/>
          <p:cNvSpPr txBox="1"/>
          <p:nvPr/>
        </p:nvSpPr>
        <p:spPr>
          <a:xfrm>
            <a:off x="251520" y="44624"/>
            <a:ext cx="8846893" cy="584776"/>
          </a:xfrm>
          <a:prstGeom prst="rect">
            <a:avLst/>
          </a:prstGeom>
          <a:noFill/>
        </p:spPr>
        <p:txBody>
          <a:bodyPr wrap="none" rtlCol="0">
            <a:spAutoFit/>
          </a:bodyPr>
          <a:lstStyle/>
          <a:p>
            <a:r>
              <a:rPr lang="it-IT" sz="3200" b="1" dirty="0" smtClean="0">
                <a:solidFill>
                  <a:srgbClr val="1F497D"/>
                </a:solidFill>
              </a:rPr>
              <a:t>I Tre obiettivi strategici e gli indicatori di impatto</a:t>
            </a:r>
            <a:endParaRPr lang="it-IT" sz="3200" b="1" dirty="0">
              <a:solidFill>
                <a:srgbClr val="1F497D"/>
              </a:solidFill>
            </a:endParaRPr>
          </a:p>
        </p:txBody>
      </p:sp>
    </p:spTree>
    <p:extLst>
      <p:ext uri="{BB962C8B-B14F-4D97-AF65-F5344CB8AC3E}">
        <p14:creationId xmlns:p14="http://schemas.microsoft.com/office/powerpoint/2010/main" val="3035023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621520367"/>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algn="ctr"/>
            <a:r>
              <a:rPr lang="it-IT" b="1" dirty="0" smtClean="0">
                <a:solidFill>
                  <a:srgbClr val="1F497D"/>
                </a:solidFill>
              </a:rPr>
              <a:t>Gli obiettivi Operativi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17</a:t>
            </a:fld>
            <a:endParaRPr lang="it-IT"/>
          </a:p>
        </p:txBody>
      </p:sp>
    </p:spTree>
    <p:extLst>
      <p:ext uri="{BB962C8B-B14F-4D97-AF65-F5344CB8AC3E}">
        <p14:creationId xmlns:p14="http://schemas.microsoft.com/office/powerpoint/2010/main" val="134339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p:txBody>
          <a:bodyPr/>
          <a:lstStyle/>
          <a:p>
            <a:endParaRPr lang="it-IT"/>
          </a:p>
        </p:txBody>
      </p:sp>
      <p:sp>
        <p:nvSpPr>
          <p:cNvPr id="3" name="Segnaposto contenuto 2"/>
          <p:cNvSpPr>
            <a:spLocks noGrp="1"/>
          </p:cNvSpPr>
          <p:nvPr>
            <p:ph type="subTitle" idx="1"/>
          </p:nvPr>
        </p:nvSpPr>
        <p:spPr/>
        <p:txBody>
          <a:bodyPr/>
          <a:lstStyle/>
          <a:p>
            <a:r>
              <a:rPr lang="it-IT" dirty="0" smtClean="0"/>
              <a:t>Gli obiettivi operativi con indicatori/target/fonte</a:t>
            </a:r>
            <a:endParaRPr lang="it-IT" dirty="0"/>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18</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1934622381"/>
              </p:ext>
            </p:extLst>
          </p:nvPr>
        </p:nvGraphicFramePr>
        <p:xfrm>
          <a:off x="0" y="64725"/>
          <a:ext cx="9144000" cy="7492323"/>
        </p:xfrm>
        <a:graphic>
          <a:graphicData uri="http://schemas.openxmlformats.org/drawingml/2006/table">
            <a:tbl>
              <a:tblPr firstRow="1" bandRow="1">
                <a:tableStyleId>{5C22544A-7EE6-4342-B048-85BDC9FD1C3A}</a:tableStyleId>
              </a:tblPr>
              <a:tblGrid>
                <a:gridCol w="2123728"/>
                <a:gridCol w="7020272"/>
              </a:tblGrid>
              <a:tr h="709148">
                <a:tc>
                  <a:txBody>
                    <a:bodyPr/>
                    <a:lstStyle/>
                    <a:p>
                      <a:pPr algn="ctr">
                        <a:lnSpc>
                          <a:spcPct val="115000"/>
                        </a:lnSpc>
                        <a:spcAft>
                          <a:spcPts val="1000"/>
                        </a:spcAft>
                      </a:pPr>
                      <a:r>
                        <a:rPr lang="it-IT" sz="2200" b="1" dirty="0" smtClean="0">
                          <a:effectLst/>
                          <a:latin typeface="Times New Roman"/>
                          <a:ea typeface="Calibri"/>
                          <a:cs typeface="Times New Roman"/>
                        </a:rPr>
                        <a:t>O.S.</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tr>
              <a:tr h="1173022">
                <a:tc rowSpan="6">
                  <a:txBody>
                    <a:bodyPr/>
                    <a:lstStyle/>
                    <a:p>
                      <a:pPr algn="ctr">
                        <a:lnSpc>
                          <a:spcPct val="115000"/>
                        </a:lnSpc>
                        <a:spcAft>
                          <a:spcPts val="600"/>
                        </a:spcAft>
                      </a:pP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1.</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Mantenimento dei criteri di riconoscimento quale Organismo Pagatore, ai sensi del Reg. (CE) n. 907/14</a:t>
                      </a:r>
                      <a:endParaRPr lang="en-US" sz="2200" dirty="0">
                        <a:effectLst/>
                        <a:latin typeface="Calibri"/>
                        <a:ea typeface="Calibri"/>
                        <a:cs typeface="Times New Roman"/>
                      </a:endParaRPr>
                    </a:p>
                    <a:p>
                      <a:pPr algn="ctr">
                        <a:lnSpc>
                          <a:spcPct val="115000"/>
                        </a:lnSpc>
                        <a:spcAft>
                          <a:spcPts val="600"/>
                        </a:spcAft>
                      </a:pPr>
                      <a:r>
                        <a:rPr lang="it-IT" sz="2200" dirty="0">
                          <a:effectLst/>
                          <a:latin typeface="Times New Roman"/>
                          <a:ea typeface="Calibri"/>
                          <a:cs typeface="Times New Roman"/>
                        </a:rPr>
                        <a:t>(peso: 40%)</a:t>
                      </a:r>
                      <a:endParaRPr lang="en-US" sz="2200" dirty="0">
                        <a:effectLst/>
                        <a:latin typeface="Calibri"/>
                        <a:ea typeface="Calibri"/>
                        <a:cs typeface="Times New Roman"/>
                      </a:endParaRPr>
                    </a:p>
                    <a:p>
                      <a:pPr algn="ctr">
                        <a:lnSpc>
                          <a:spcPct val="115000"/>
                        </a:lnSpc>
                        <a:spcAft>
                          <a:spcPts val="1000"/>
                        </a:spcAft>
                      </a:pPr>
                      <a:r>
                        <a:rPr lang="it-IT" sz="1600" b="1"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dirty="0">
                          <a:effectLst/>
                          <a:latin typeface="Times New Roman"/>
                          <a:ea typeface="Calibri"/>
                          <a:cs typeface="Times New Roman"/>
                        </a:rPr>
                        <a:t> </a:t>
                      </a:r>
                      <a:r>
                        <a:rPr lang="it-IT" sz="2200" dirty="0" smtClean="0">
                          <a:effectLst/>
                          <a:latin typeface="Times New Roman"/>
                          <a:ea typeface="Calibri"/>
                          <a:cs typeface="Times New Roman"/>
                        </a:rPr>
                        <a:t>1.1: Garantire </a:t>
                      </a:r>
                      <a:r>
                        <a:rPr lang="it-IT" sz="2200" dirty="0">
                          <a:effectLst/>
                          <a:latin typeface="Times New Roman"/>
                          <a:ea typeface="Calibri"/>
                          <a:cs typeface="Times New Roman"/>
                        </a:rPr>
                        <a:t>un adeguato ambiente interno, anche con riferimento al corretto funzionamento </a:t>
                      </a:r>
                      <a:r>
                        <a:rPr lang="it-IT" sz="2200" dirty="0" smtClean="0">
                          <a:effectLst/>
                          <a:latin typeface="Times New Roman"/>
                          <a:ea typeface="Calibri"/>
                          <a:cs typeface="Times New Roman"/>
                        </a:rPr>
                        <a:t>dell’Agenzia (</a:t>
                      </a:r>
                      <a:r>
                        <a:rPr lang="it-IT" sz="2200" dirty="0">
                          <a:effectLst/>
                          <a:latin typeface="Times New Roman"/>
                          <a:ea typeface="Calibri"/>
                          <a:cs typeface="Times New Roman"/>
                        </a:rPr>
                        <a:t>peso: 20%</a:t>
                      </a:r>
                      <a:r>
                        <a:rPr lang="it-IT" sz="2200" dirty="0" smtClean="0">
                          <a:effectLst/>
                          <a:latin typeface="Times New Roman"/>
                          <a:ea typeface="Calibri"/>
                          <a:cs typeface="Times New Roman"/>
                        </a:rPr>
                        <a:t>)</a:t>
                      </a:r>
                      <a:r>
                        <a:rPr lang="it-IT" sz="2200" dirty="0">
                          <a:effectLst/>
                          <a:latin typeface="Times New Roman"/>
                          <a:ea typeface="Calibri"/>
                          <a:cs typeface="Times New Roman"/>
                        </a:rPr>
                        <a:t> </a:t>
                      </a:r>
                      <a:endParaRPr lang="en-US" sz="2200" dirty="0">
                        <a:effectLst/>
                        <a:latin typeface="Calibri"/>
                        <a:ea typeface="Calibri"/>
                        <a:cs typeface="Times New Roman"/>
                      </a:endParaRPr>
                    </a:p>
                  </a:txBody>
                  <a:tcPr marL="68580" marR="68580" marT="0" marB="0" anchor="ctr"/>
                </a:tc>
              </a:tr>
              <a:tr h="660048">
                <a:tc vMerge="1">
                  <a:txBody>
                    <a:bodyPr/>
                    <a:lstStyle/>
                    <a:p>
                      <a:endParaRPr lang="it-IT"/>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it-IT" sz="2200" dirty="0" smtClean="0">
                          <a:effectLst/>
                          <a:latin typeface="Times New Roman"/>
                          <a:ea typeface="Calibri"/>
                          <a:cs typeface="Times New Roman"/>
                        </a:rPr>
                        <a:t>1.2: Garantire la salute finanziaria dell’Agenzia (peso: 20%)</a:t>
                      </a:r>
                      <a:endParaRPr lang="en-US" sz="2200" dirty="0" smtClean="0">
                        <a:effectLst/>
                        <a:latin typeface="+mn-lt"/>
                        <a:ea typeface="Calibri"/>
                        <a:cs typeface="Times New Roman"/>
                      </a:endParaRPr>
                    </a:p>
                  </a:txBody>
                  <a:tcPr marL="68580" marR="68580" marT="0" marB="0" anchor="ctr"/>
                </a:tc>
              </a:tr>
              <a:tr h="1173022">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1.3: Garantire un’adeguata attività di controllo</a:t>
                      </a:r>
                      <a:r>
                        <a:rPr lang="en-US" sz="2200" baseline="0" dirty="0" smtClean="0">
                          <a:effectLst/>
                          <a:latin typeface="+mn-lt"/>
                          <a:ea typeface="Calibri"/>
                          <a:cs typeface="Times New Roman"/>
                        </a:rPr>
                        <a:t> </a:t>
                      </a:r>
                      <a:r>
                        <a:rPr lang="it-IT" sz="2200" dirty="0" smtClean="0">
                          <a:effectLst/>
                          <a:latin typeface="Times New Roman"/>
                          <a:ea typeface="Calibri"/>
                          <a:cs typeface="Times New Roman"/>
                        </a:rPr>
                        <a:t>(peso: 20%)</a:t>
                      </a:r>
                      <a:endParaRPr lang="en-US" sz="2200" dirty="0">
                        <a:effectLst/>
                        <a:latin typeface="Calibri"/>
                        <a:ea typeface="Calibri"/>
                        <a:cs typeface="Times New Roman"/>
                      </a:endParaRPr>
                    </a:p>
                  </a:txBody>
                  <a:tcPr marL="68580" marR="68580" marT="0" marB="0" anchor="ctr"/>
                </a:tc>
              </a:tr>
              <a:tr h="853607">
                <a:tc vMerge="1">
                  <a:txBody>
                    <a:bodyPr/>
                    <a:lstStyle/>
                    <a:p>
                      <a:endParaRPr lang="it-IT"/>
                    </a:p>
                  </a:txBody>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it-IT" sz="2200" dirty="0" smtClean="0">
                          <a:effectLst/>
                          <a:latin typeface="Times New Roman"/>
                          <a:ea typeface="Calibri"/>
                          <a:cs typeface="Times New Roman"/>
                        </a:rPr>
                        <a:t>1.4: Garantire l’efficienza e l’adeguatezza dei sistemi di controlli interni dell’Agenzia, nel rispetto della normativa di riferimento</a:t>
                      </a:r>
                      <a:r>
                        <a:rPr lang="en-US" sz="2200" baseline="0" dirty="0" smtClean="0">
                          <a:effectLst/>
                          <a:latin typeface="+mn-lt"/>
                          <a:ea typeface="Calibri"/>
                          <a:cs typeface="Times New Roman"/>
                        </a:rPr>
                        <a:t> </a:t>
                      </a:r>
                      <a:r>
                        <a:rPr lang="it-IT" sz="2200" dirty="0" smtClean="0">
                          <a:effectLst/>
                          <a:latin typeface="Times New Roman"/>
                          <a:ea typeface="Calibri"/>
                          <a:cs typeface="Times New Roman"/>
                        </a:rPr>
                        <a:t>(peso: 20%)</a:t>
                      </a:r>
                      <a:endParaRPr lang="en-US" sz="2200" dirty="0" smtClean="0">
                        <a:effectLst/>
                        <a:latin typeface="+mn-lt"/>
                        <a:ea typeface="Calibri"/>
                        <a:cs typeface="Times New Roman"/>
                      </a:endParaRPr>
                    </a:p>
                    <a:p>
                      <a:pPr algn="ctr">
                        <a:lnSpc>
                          <a:spcPct val="115000"/>
                        </a:lnSpc>
                        <a:spcAft>
                          <a:spcPts val="1000"/>
                        </a:spcAft>
                      </a:pPr>
                      <a:endParaRPr lang="en-US" sz="2200" dirty="0">
                        <a:effectLst/>
                        <a:latin typeface="Calibri"/>
                        <a:ea typeface="Calibri"/>
                        <a:cs typeface="Times New Roman"/>
                      </a:endParaRPr>
                    </a:p>
                  </a:txBody>
                  <a:tcPr marL="68580" marR="68580" marT="0" marB="0" anchor="ctr"/>
                </a:tc>
              </a:tr>
              <a:tr h="1173022">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1.5: Garantire </a:t>
                      </a:r>
                      <a:r>
                        <a:rPr lang="it-IT" sz="2200" dirty="0">
                          <a:effectLst/>
                          <a:latin typeface="Times New Roman"/>
                          <a:ea typeface="Calibri"/>
                          <a:cs typeface="Times New Roman"/>
                        </a:rPr>
                        <a:t>una comunicazione efficace anche in rapporto alla trasparenza, all'integrità ed </a:t>
                      </a:r>
                      <a:r>
                        <a:rPr lang="it-IT" sz="2200" dirty="0" smtClean="0">
                          <a:effectLst/>
                          <a:latin typeface="Times New Roman"/>
                          <a:ea typeface="Calibri"/>
                          <a:cs typeface="Times New Roman"/>
                        </a:rPr>
                        <a:t>all'anticorruzione</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10%)</a:t>
                      </a:r>
                      <a:endParaRPr lang="en-US" sz="2200" dirty="0">
                        <a:effectLst/>
                        <a:latin typeface="Calibri"/>
                        <a:ea typeface="Calibri"/>
                        <a:cs typeface="Times New Roman"/>
                      </a:endParaRPr>
                    </a:p>
                  </a:txBody>
                  <a:tcPr marL="68580" marR="68580" marT="0" marB="0" anchor="ctr"/>
                </a:tc>
              </a:tr>
              <a:tr h="934773">
                <a:tc vMerge="1">
                  <a:txBody>
                    <a:bodyPr/>
                    <a:lstStyle/>
                    <a:p>
                      <a:endParaRPr lang="it-IT"/>
                    </a:p>
                  </a:txBody>
                  <a:tcPr/>
                </a:tc>
                <a:tc>
                  <a:txBody>
                    <a:bodyPr/>
                    <a:lstStyle/>
                    <a:p>
                      <a:pPr algn="ctr">
                        <a:lnSpc>
                          <a:spcPct val="115000"/>
                        </a:lnSpc>
                        <a:spcAft>
                          <a:spcPts val="1000"/>
                        </a:spcAft>
                      </a:pPr>
                      <a:r>
                        <a:rPr lang="it-IT" sz="2200" dirty="0" smtClean="0">
                          <a:effectLst/>
                          <a:latin typeface="Times New Roman"/>
                          <a:ea typeface="Calibri"/>
                          <a:cs typeface="Times New Roman"/>
                        </a:rPr>
                        <a:t>1.6: Garantire </a:t>
                      </a:r>
                      <a:r>
                        <a:rPr lang="it-IT" sz="2200" dirty="0">
                          <a:effectLst/>
                          <a:latin typeface="Times New Roman"/>
                          <a:ea typeface="Calibri"/>
                          <a:cs typeface="Times New Roman"/>
                        </a:rPr>
                        <a:t>un’adeguata attività di monitoraggio anche in rapporto alla trasparenza ed </a:t>
                      </a:r>
                      <a:r>
                        <a:rPr lang="it-IT" sz="2200" dirty="0" smtClean="0">
                          <a:effectLst/>
                          <a:latin typeface="Times New Roman"/>
                          <a:ea typeface="Calibri"/>
                          <a:cs typeface="Times New Roman"/>
                        </a:rPr>
                        <a:t>all’integrità</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a:t>
                      </a:r>
                      <a:r>
                        <a:rPr lang="it-IT" sz="2200" dirty="0" smtClean="0">
                          <a:effectLst/>
                          <a:latin typeface="Times New Roman"/>
                          <a:ea typeface="Calibri"/>
                          <a:cs typeface="Times New Roman"/>
                        </a:rPr>
                        <a:t>10%</a:t>
                      </a:r>
                      <a:r>
                        <a:rPr lang="it-IT" sz="2200" dirty="0">
                          <a:effectLst/>
                          <a:latin typeface="Times New Roman"/>
                          <a:ea typeface="Calibri"/>
                          <a:cs typeface="Times New Roman"/>
                        </a:rPr>
                        <a:t>)</a:t>
                      </a:r>
                      <a:endParaRPr lang="en-US" sz="22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312021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19</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880879343"/>
              </p:ext>
            </p:extLst>
          </p:nvPr>
        </p:nvGraphicFramePr>
        <p:xfrm>
          <a:off x="18908" y="-171400"/>
          <a:ext cx="9125092" cy="6834239"/>
        </p:xfrm>
        <a:graphic>
          <a:graphicData uri="http://schemas.openxmlformats.org/drawingml/2006/table">
            <a:tbl>
              <a:tblPr firstRow="1" bandRow="1">
                <a:tableStyleId>{5C22544A-7EE6-4342-B048-85BDC9FD1C3A}</a:tableStyleId>
              </a:tblPr>
              <a:tblGrid>
                <a:gridCol w="3761005"/>
                <a:gridCol w="5364087"/>
              </a:tblGrid>
              <a:tr h="320085">
                <a:tc>
                  <a:txBody>
                    <a:bodyPr/>
                    <a:lstStyle/>
                    <a:p>
                      <a:pPr algn="ctr">
                        <a:lnSpc>
                          <a:spcPct val="115000"/>
                        </a:lnSpc>
                        <a:spcAft>
                          <a:spcPts val="1000"/>
                        </a:spcAft>
                      </a:pPr>
                      <a:r>
                        <a:rPr lang="it-IT" sz="2200" b="1" dirty="0">
                          <a:effectLst/>
                          <a:latin typeface="Times New Roman"/>
                          <a:ea typeface="Calibri"/>
                          <a:cs typeface="Times New Roman"/>
                        </a:rPr>
                        <a:t>Obiettivo Strategico</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2200" b="1" dirty="0">
                          <a:effectLst/>
                          <a:latin typeface="Times New Roman"/>
                          <a:ea typeface="Calibri"/>
                          <a:cs typeface="Times New Roman"/>
                        </a:rPr>
                        <a:t>Obiettivi operativi</a:t>
                      </a:r>
                      <a:endParaRPr lang="en-US" sz="2200" dirty="0">
                        <a:effectLst/>
                        <a:latin typeface="Calibri"/>
                        <a:ea typeface="Calibri"/>
                        <a:cs typeface="Times New Roman"/>
                      </a:endParaRPr>
                    </a:p>
                  </a:txBody>
                  <a:tcPr marL="68580" marR="68580" marT="0" marB="0" anchor="ctr"/>
                </a:tc>
              </a:tr>
              <a:tr h="2819977">
                <a:tc>
                  <a:txBody>
                    <a:bodyPr/>
                    <a:lstStyle/>
                    <a:p>
                      <a:pPr algn="ctr">
                        <a:lnSpc>
                          <a:spcPct val="115000"/>
                        </a:lnSpc>
                        <a:spcAft>
                          <a:spcPts val="600"/>
                        </a:spcAft>
                      </a:pPr>
                      <a:r>
                        <a:rPr lang="it-IT" sz="2200" dirty="0">
                          <a:effectLst/>
                          <a:latin typeface="Times New Roman"/>
                          <a:ea typeface="Calibri"/>
                          <a:cs typeface="Times New Roman"/>
                        </a:rPr>
                        <a:t>2</a:t>
                      </a:r>
                      <a:r>
                        <a:rPr lang="it-IT" sz="2200" dirty="0" smtClean="0">
                          <a:effectLst/>
                          <a:latin typeface="Times New Roman"/>
                          <a:ea typeface="Calibri"/>
                          <a:cs typeface="Times New Roman"/>
                        </a:rPr>
                        <a:t>. Raggiungimento degli obiettivi di spesa previsti dai regolamenti comunitari di riferimento per i Fondi FEAGA e FEASR</a:t>
                      </a:r>
                      <a:r>
                        <a:rPr lang="it-IT" sz="2200" dirty="0" smtClean="0">
                          <a:effectLst/>
                          <a:latin typeface="Calibri"/>
                          <a:ea typeface="Calibri"/>
                          <a:cs typeface="Times New Roman"/>
                        </a:rPr>
                        <a:t> </a:t>
                      </a:r>
                      <a:r>
                        <a:rPr lang="it-IT" sz="2200" dirty="0" smtClean="0">
                          <a:effectLst/>
                          <a:latin typeface="Times New Roman"/>
                          <a:ea typeface="Calibri"/>
                          <a:cs typeface="Times New Roman"/>
                        </a:rPr>
                        <a:t>e perfezionamento dell’iter dei pagamenti</a:t>
                      </a:r>
                      <a:endParaRPr lang="en-US" sz="2200" dirty="0" smtClean="0">
                        <a:effectLst/>
                        <a:latin typeface="Calibri"/>
                        <a:ea typeface="Calibri"/>
                        <a:cs typeface="Times New Roman"/>
                      </a:endParaRPr>
                    </a:p>
                    <a:p>
                      <a:pPr algn="ctr">
                        <a:lnSpc>
                          <a:spcPct val="115000"/>
                        </a:lnSpc>
                        <a:spcAft>
                          <a:spcPts val="600"/>
                        </a:spcAft>
                      </a:pPr>
                      <a:r>
                        <a:rPr lang="it-IT" sz="2200" dirty="0" smtClean="0">
                          <a:effectLst/>
                          <a:latin typeface="Times New Roman"/>
                          <a:ea typeface="Calibri"/>
                          <a:cs typeface="Times New Roman"/>
                        </a:rPr>
                        <a:t>(</a:t>
                      </a:r>
                      <a:r>
                        <a:rPr lang="it-IT" sz="2200" dirty="0">
                          <a:effectLst/>
                          <a:latin typeface="Times New Roman"/>
                          <a:ea typeface="Calibri"/>
                          <a:cs typeface="Times New Roman"/>
                        </a:rPr>
                        <a:t>peso: 30</a:t>
                      </a:r>
                      <a:r>
                        <a:rPr lang="it-IT" sz="2200" dirty="0" smtClean="0">
                          <a:effectLst/>
                          <a:latin typeface="Times New Roman"/>
                          <a:ea typeface="Calibri"/>
                          <a:cs typeface="Times New Roman"/>
                        </a:rPr>
                        <a:t>%)</a:t>
                      </a:r>
                      <a:endParaRPr lang="en-US" sz="2200" dirty="0" smtClean="0">
                        <a:effectLst/>
                        <a:latin typeface="Calibri"/>
                        <a:ea typeface="Calibri"/>
                        <a:cs typeface="Times New Roman"/>
                      </a:endParaRPr>
                    </a:p>
                  </a:txBody>
                  <a:tcPr marL="68580" marR="68580" marT="0" marB="0" anchor="ctr"/>
                </a:tc>
                <a:tc>
                  <a:txBody>
                    <a:bodyPr/>
                    <a:lstStyle/>
                    <a:p>
                      <a:pPr algn="ctr">
                        <a:lnSpc>
                          <a:spcPct val="115000"/>
                        </a:lnSpc>
                        <a:spcAft>
                          <a:spcPts val="600"/>
                        </a:spcAft>
                      </a:pPr>
                      <a:r>
                        <a:rPr lang="it-IT" sz="2200" dirty="0" smtClean="0">
                          <a:effectLst/>
                          <a:latin typeface="Times New Roman"/>
                          <a:ea typeface="Calibri"/>
                          <a:cs typeface="Times New Roman"/>
                        </a:rPr>
                        <a:t>2.1: Implementazione </a:t>
                      </a:r>
                      <a:r>
                        <a:rPr lang="it-IT" sz="2200" dirty="0">
                          <a:effectLst/>
                          <a:latin typeface="Times New Roman"/>
                          <a:ea typeface="Calibri"/>
                          <a:cs typeface="Times New Roman"/>
                        </a:rPr>
                        <a:t>delle necessarie procedure tecnico-</a:t>
                      </a:r>
                      <a:r>
                        <a:rPr lang="it-IT" sz="2200" dirty="0" smtClean="0">
                          <a:effectLst/>
                          <a:latin typeface="Times New Roman"/>
                          <a:ea typeface="Calibri"/>
                          <a:cs typeface="Times New Roman"/>
                        </a:rPr>
                        <a:t>amministrative</a:t>
                      </a:r>
                      <a:r>
                        <a:rPr lang="en-US" sz="2200" baseline="0" dirty="0" smtClean="0">
                          <a:effectLst/>
                          <a:latin typeface="Calibri"/>
                          <a:ea typeface="Calibri"/>
                          <a:cs typeface="Times New Roman"/>
                        </a:rPr>
                        <a:t> </a:t>
                      </a:r>
                      <a:r>
                        <a:rPr lang="it-IT" sz="2200" dirty="0" smtClean="0">
                          <a:effectLst/>
                          <a:latin typeface="Times New Roman"/>
                          <a:ea typeface="Calibri"/>
                          <a:cs typeface="Times New Roman"/>
                        </a:rPr>
                        <a:t>(</a:t>
                      </a:r>
                      <a:r>
                        <a:rPr lang="it-IT" sz="2200" dirty="0">
                          <a:effectLst/>
                          <a:latin typeface="Times New Roman"/>
                          <a:ea typeface="Calibri"/>
                          <a:cs typeface="Times New Roman"/>
                        </a:rPr>
                        <a:t>Peso: </a:t>
                      </a:r>
                      <a:r>
                        <a:rPr lang="it-IT" sz="2200" dirty="0" smtClean="0">
                          <a:effectLst/>
                          <a:latin typeface="Times New Roman"/>
                          <a:ea typeface="Calibri"/>
                          <a:cs typeface="Times New Roman"/>
                        </a:rPr>
                        <a:t>100</a:t>
                      </a:r>
                      <a:r>
                        <a:rPr lang="it-IT" sz="2200" dirty="0">
                          <a:effectLst/>
                          <a:latin typeface="Times New Roman"/>
                          <a:ea typeface="Calibri"/>
                          <a:cs typeface="Times New Roman"/>
                        </a:rPr>
                        <a:t>%</a:t>
                      </a:r>
                      <a:r>
                        <a:rPr lang="it-IT" sz="2200" dirty="0" smtClean="0">
                          <a:effectLst/>
                          <a:latin typeface="Times New Roman"/>
                          <a:ea typeface="Calibri"/>
                          <a:cs typeface="Times New Roman"/>
                        </a:rPr>
                        <a:t>)</a:t>
                      </a:r>
                      <a:endParaRPr lang="en-US" sz="2200" dirty="0">
                        <a:effectLst/>
                        <a:latin typeface="Calibri"/>
                        <a:ea typeface="Calibri"/>
                        <a:cs typeface="Times New Roman"/>
                      </a:endParaRPr>
                    </a:p>
                  </a:txBody>
                  <a:tcPr marL="68580" marR="68580" marT="0" marB="0" anchor="ctr"/>
                </a:tc>
              </a:tr>
              <a:tr h="1814345">
                <a:tc rowSpan="2">
                  <a:txBody>
                    <a:bodyPr/>
                    <a:lstStyle/>
                    <a:p>
                      <a:pPr algn="ctr">
                        <a:lnSpc>
                          <a:spcPct val="115000"/>
                        </a:lnSpc>
                        <a:spcAft>
                          <a:spcPts val="600"/>
                        </a:spcAft>
                      </a:pPr>
                      <a:r>
                        <a:rPr lang="it-IT" sz="2200" dirty="0" smtClean="0">
                          <a:effectLst/>
                          <a:latin typeface="Times New Roman"/>
                          <a:ea typeface="Calibri"/>
                          <a:cs typeface="Times New Roman"/>
                        </a:rPr>
                        <a:t>3. Adeguamento delle funzionalità del sistema informativo, anche in funzione del Piano Triennale per l’Informatizzazione e di quanto disposto dal Reg (UE) 907/2014 in merito alla sicurezza delle informazioni (peso: 30%)</a:t>
                      </a:r>
                      <a:endParaRPr lang="en-US" sz="2200" dirty="0">
                        <a:effectLst/>
                        <a:latin typeface="Calibri"/>
                        <a:ea typeface="Calibri"/>
                        <a:cs typeface="Times New Roman"/>
                      </a:endParaRPr>
                    </a:p>
                  </a:txBody>
                  <a:tcPr marL="68580" marR="68580" marT="0" marB="0" anchor="ctr"/>
                </a:tc>
                <a:tc>
                  <a:txBody>
                    <a:bodyPr/>
                    <a:lstStyle/>
                    <a:p>
                      <a:pPr marL="0" marR="0" indent="0" algn="just" defTabSz="914400" rtl="0" eaLnBrk="1" fontAlgn="auto" latinLnBrk="0" hangingPunct="1">
                        <a:lnSpc>
                          <a:spcPct val="115000"/>
                        </a:lnSpc>
                        <a:spcBef>
                          <a:spcPts val="0"/>
                        </a:spcBef>
                        <a:spcAft>
                          <a:spcPts val="600"/>
                        </a:spcAft>
                        <a:buClrTx/>
                        <a:buSzTx/>
                        <a:buFontTx/>
                        <a:buNone/>
                        <a:tabLst>
                          <a:tab pos="182245" algn="l"/>
                        </a:tabLst>
                        <a:defRPr/>
                      </a:pPr>
                      <a:r>
                        <a:rPr lang="it-IT" sz="2200" dirty="0" smtClean="0">
                          <a:effectLst/>
                          <a:latin typeface="Times New Roman"/>
                          <a:ea typeface="Calibri"/>
                          <a:cs typeface="Times New Roman"/>
                        </a:rPr>
                        <a:t>3.1 Migliorare l’efficienza dei processi introducendo un nuovo sistema di protocollazione informatico e gestione documentale </a:t>
                      </a:r>
                      <a:r>
                        <a:rPr lang="it-IT" sz="2200" dirty="0">
                          <a:effectLst/>
                          <a:latin typeface="Times New Roman"/>
                          <a:ea typeface="Calibri"/>
                          <a:cs typeface="Times New Roman"/>
                        </a:rPr>
                        <a:t> </a:t>
                      </a:r>
                      <a:r>
                        <a:rPr lang="it-IT" sz="2200" dirty="0" smtClean="0">
                          <a:effectLst/>
                          <a:latin typeface="Times New Roman"/>
                          <a:ea typeface="Calibri"/>
                          <a:cs typeface="Times New Roman"/>
                        </a:rPr>
                        <a:t>(Peso: 50%)</a:t>
                      </a:r>
                      <a:endParaRPr lang="it-IT" sz="2200" dirty="0" smtClean="0">
                        <a:effectLst/>
                        <a:latin typeface="+mn-lt"/>
                        <a:ea typeface="Calibri"/>
                        <a:cs typeface="Times New Roman"/>
                      </a:endParaRPr>
                    </a:p>
                  </a:txBody>
                  <a:tcPr marL="68580" marR="68580" marT="0" marB="0"/>
                </a:tc>
              </a:tr>
              <a:tr h="1814345">
                <a:tc vMerge="1">
                  <a:txBody>
                    <a:bodyPr/>
                    <a:lstStyle/>
                    <a:p>
                      <a:endParaRPr lang="it-IT"/>
                    </a:p>
                  </a:txBody>
                  <a:tcPr/>
                </a:tc>
                <a:tc>
                  <a:txBody>
                    <a:bodyPr/>
                    <a:lstStyle/>
                    <a:p>
                      <a:pPr algn="just">
                        <a:lnSpc>
                          <a:spcPct val="115000"/>
                        </a:lnSpc>
                        <a:spcAft>
                          <a:spcPts val="600"/>
                        </a:spcAft>
                        <a:tabLst>
                          <a:tab pos="182245" algn="l"/>
                        </a:tabLst>
                      </a:pPr>
                      <a:r>
                        <a:rPr lang="it-IT" sz="2200" dirty="0" smtClean="0">
                          <a:effectLst/>
                          <a:latin typeface="Times New Roman"/>
                          <a:ea typeface="Calibri"/>
                          <a:cs typeface="Times New Roman"/>
                        </a:rPr>
                        <a:t>3.2 Garantire un adeguato livello di sicurezza delle informazioni (Peso: 50%)</a:t>
                      </a:r>
                      <a:endParaRPr lang="it-IT" sz="2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93559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07504" y="620688"/>
            <a:ext cx="8928992" cy="1512168"/>
          </a:xfrm>
        </p:spPr>
        <p:txBody>
          <a:bodyPr/>
          <a:lstStyle/>
          <a:p>
            <a:pPr marL="0" lvl="1" indent="0" algn="just">
              <a:buNone/>
            </a:pPr>
            <a:r>
              <a:rPr lang="it-IT" sz="2200" dirty="0" smtClean="0"/>
              <a:t>Nel presente documento sono condensati, </a:t>
            </a:r>
            <a:r>
              <a:rPr lang="it-IT" sz="2200" dirty="0"/>
              <a:t>nella forma grafica e fortemente intuitiva delle “slide”, </a:t>
            </a:r>
            <a:r>
              <a:rPr lang="it-IT" sz="2200" b="1" dirty="0"/>
              <a:t>i punti essenziali del Piano </a:t>
            </a:r>
            <a:r>
              <a:rPr lang="it-IT" sz="2200" b="1" dirty="0" smtClean="0"/>
              <a:t>delle </a:t>
            </a:r>
            <a:r>
              <a:rPr lang="it-IT" sz="2200" b="1" dirty="0" err="1" smtClean="0"/>
              <a:t>Perfomance</a:t>
            </a:r>
            <a:r>
              <a:rPr lang="it-IT" sz="2200" dirty="0" smtClean="0"/>
              <a:t> e </a:t>
            </a:r>
            <a:r>
              <a:rPr lang="it-IT" sz="2200" dirty="0"/>
              <a:t>sono proposti </a:t>
            </a:r>
            <a:r>
              <a:rPr lang="it-IT" sz="2200" b="1" dirty="0"/>
              <a:t>focus tematici </a:t>
            </a:r>
            <a:r>
              <a:rPr lang="it-IT" sz="2200" dirty="0"/>
              <a:t>su argomenti di interesse di </a:t>
            </a:r>
            <a:r>
              <a:rPr lang="it-IT" sz="2200" b="1" dirty="0"/>
              <a:t>diverse categorie di stakeholder</a:t>
            </a:r>
            <a:r>
              <a:rPr lang="it-IT" sz="2200" dirty="0"/>
              <a:t>. In </a:t>
            </a:r>
            <a:r>
              <a:rPr lang="it-IT" sz="2200" dirty="0" smtClean="0"/>
              <a:t>particolare per il 2019 sono </a:t>
            </a:r>
            <a:r>
              <a:rPr lang="it-IT" sz="2200" dirty="0"/>
              <a:t>stati selezioni i seguenti focus tematici</a:t>
            </a:r>
            <a:r>
              <a:rPr lang="it-IT" sz="2200" dirty="0" smtClean="0"/>
              <a:t>:</a:t>
            </a:r>
            <a:endParaRPr lang="it-IT" sz="2200" dirty="0"/>
          </a:p>
        </p:txBody>
      </p:sp>
      <p:sp>
        <p:nvSpPr>
          <p:cNvPr id="3" name="Segnaposto contenuto 2"/>
          <p:cNvSpPr>
            <a:spLocks noGrp="1"/>
          </p:cNvSpPr>
          <p:nvPr>
            <p:ph idx="21"/>
          </p:nvPr>
        </p:nvSpPr>
        <p:spPr/>
        <p:txBody>
          <a:bodyPr/>
          <a:lstStyle/>
          <a:p>
            <a:pPr marL="0" indent="0" algn="ctr">
              <a:buNone/>
            </a:pPr>
            <a:r>
              <a:rPr lang="it-IT" dirty="0" smtClean="0"/>
              <a:t>Il presente documento</a:t>
            </a:r>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245181641"/>
              </p:ext>
            </p:extLst>
          </p:nvPr>
        </p:nvGraphicFramePr>
        <p:xfrm>
          <a:off x="107504" y="2420888"/>
          <a:ext cx="9036496" cy="2799245"/>
        </p:xfrm>
        <a:graphic>
          <a:graphicData uri="http://schemas.openxmlformats.org/drawingml/2006/table">
            <a:tbl>
              <a:tblPr firstRow="1" firstCol="1" bandRow="1">
                <a:tableStyleId>{68D230F3-CF80-4859-8CE7-A43EE81993B5}</a:tableStyleId>
              </a:tblPr>
              <a:tblGrid>
                <a:gridCol w="3960440"/>
                <a:gridCol w="5076056"/>
              </a:tblGrid>
              <a:tr h="254477">
                <a:tc>
                  <a:txBody>
                    <a:bodyPr/>
                    <a:lstStyle/>
                    <a:p>
                      <a:pPr algn="ctr">
                        <a:lnSpc>
                          <a:spcPct val="115000"/>
                        </a:lnSpc>
                        <a:spcAft>
                          <a:spcPts val="0"/>
                        </a:spcAft>
                      </a:pPr>
                      <a:r>
                        <a:rPr lang="it-IT" sz="1400" dirty="0">
                          <a:effectLst/>
                        </a:rPr>
                        <a:t>Focus Tematico</a:t>
                      </a:r>
                      <a:endParaRPr lang="it-IT" sz="1400" dirty="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it-IT" sz="1400" dirty="0">
                          <a:effectLst/>
                        </a:rPr>
                        <a:t>Principali </a:t>
                      </a:r>
                      <a:r>
                        <a:rPr lang="it-IT" sz="1400" dirty="0" err="1">
                          <a:effectLst/>
                        </a:rPr>
                        <a:t>stakeholders</a:t>
                      </a:r>
                      <a:r>
                        <a:rPr lang="it-IT" sz="1400" dirty="0">
                          <a:effectLst/>
                        </a:rPr>
                        <a:t> di riferimento</a:t>
                      </a:r>
                      <a:endParaRPr lang="it-IT" sz="1400" dirty="0">
                        <a:solidFill>
                          <a:srgbClr val="365F91"/>
                        </a:solidFill>
                        <a:effectLst/>
                        <a:latin typeface="Calibri"/>
                        <a:ea typeface="Calibri"/>
                        <a:cs typeface="Times New Roman"/>
                      </a:endParaRPr>
                    </a:p>
                  </a:txBody>
                  <a:tcPr marL="68580" marR="68580" marT="0" marB="0"/>
                </a:tc>
              </a:tr>
              <a:tr h="254477">
                <a:tc>
                  <a:txBody>
                    <a:bodyPr/>
                    <a:lstStyle/>
                    <a:p>
                      <a:pPr algn="just">
                        <a:lnSpc>
                          <a:spcPct val="115000"/>
                        </a:lnSpc>
                        <a:spcAft>
                          <a:spcPts val="0"/>
                        </a:spcAft>
                      </a:pPr>
                      <a:r>
                        <a:rPr lang="it-IT" sz="1400" dirty="0">
                          <a:effectLst/>
                        </a:rPr>
                        <a:t>I dettagli dei pagamenti effettuati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CAA e beneficiari</a:t>
                      </a:r>
                      <a:endParaRPr lang="it-IT" sz="1400" dirty="0">
                        <a:solidFill>
                          <a:srgbClr val="365F91"/>
                        </a:solidFill>
                        <a:effectLst/>
                        <a:latin typeface="Calibri"/>
                        <a:ea typeface="Calibri"/>
                        <a:cs typeface="Times New Roman"/>
                      </a:endParaRPr>
                    </a:p>
                  </a:txBody>
                  <a:tcPr marL="68580" marR="68580" marT="0" marB="0"/>
                </a:tc>
              </a:tr>
              <a:tr h="763430">
                <a:tc>
                  <a:txBody>
                    <a:bodyPr/>
                    <a:lstStyle/>
                    <a:p>
                      <a:pPr algn="just">
                        <a:lnSpc>
                          <a:spcPct val="115000"/>
                        </a:lnSpc>
                        <a:spcAft>
                          <a:spcPts val="0"/>
                        </a:spcAft>
                      </a:pPr>
                      <a:r>
                        <a:rPr lang="it-IT" sz="1400" dirty="0" smtClean="0">
                          <a:effectLst/>
                        </a:rPr>
                        <a:t>La Sicurezza </a:t>
                      </a:r>
                      <a:r>
                        <a:rPr lang="it-IT" sz="1400" dirty="0">
                          <a:effectLst/>
                        </a:rPr>
                        <a:t>delle Informazioni</a:t>
                      </a:r>
                      <a:endParaRPr lang="it-IT" sz="1400" dirty="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smtClean="0">
                          <a:effectLst/>
                        </a:rPr>
                        <a:t>Istituzioni </a:t>
                      </a:r>
                      <a:r>
                        <a:rPr lang="it-IT" sz="1400" dirty="0">
                          <a:effectLst/>
                        </a:rPr>
                        <a:t>poste a presidio del processo di informatizzazione della pubblicazione amministrazione, come </a:t>
                      </a:r>
                      <a:r>
                        <a:rPr lang="it-IT" sz="1400" dirty="0" smtClean="0">
                          <a:effectLst/>
                        </a:rPr>
                        <a:t>l’AGID o </a:t>
                      </a:r>
                      <a:r>
                        <a:rPr lang="it-IT" sz="1400" dirty="0">
                          <a:effectLst/>
                        </a:rPr>
                        <a:t>Garante per la privacy</a:t>
                      </a:r>
                      <a:endParaRPr lang="it-IT" sz="1400" dirty="0">
                        <a:solidFill>
                          <a:srgbClr val="365F91"/>
                        </a:solidFill>
                        <a:effectLst/>
                        <a:latin typeface="Calibri"/>
                        <a:ea typeface="Calibri"/>
                        <a:cs typeface="Times New Roman"/>
                      </a:endParaRPr>
                    </a:p>
                  </a:txBody>
                  <a:tcPr marL="68580" marR="68580" marT="0" marB="0"/>
                </a:tc>
              </a:tr>
              <a:tr h="508953">
                <a:tc>
                  <a:txBody>
                    <a:bodyPr/>
                    <a:lstStyle/>
                    <a:p>
                      <a:pPr algn="just">
                        <a:lnSpc>
                          <a:spcPct val="115000"/>
                        </a:lnSpc>
                        <a:spcAft>
                          <a:spcPts val="0"/>
                        </a:spcAft>
                      </a:pPr>
                      <a:r>
                        <a:rPr lang="it-IT" sz="1400">
                          <a:effectLst/>
                        </a:rPr>
                        <a:t>Il processo sotteso alle erogazioni dei fondi FEASR e FEAGA ed al sistema dei controlli</a:t>
                      </a:r>
                      <a:endParaRPr lang="it-IT" sz="1400">
                        <a:solidFill>
                          <a:srgbClr val="365F9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effectLst/>
                        </a:rPr>
                        <a:t>Regione Calabria, Ministero delle Politiche Agricole, la Commissione Europea e l’Organismo di Certificazione</a:t>
                      </a:r>
                      <a:endParaRPr lang="it-IT" sz="1400" dirty="0">
                        <a:solidFill>
                          <a:srgbClr val="365F91"/>
                        </a:solidFill>
                        <a:effectLst/>
                        <a:latin typeface="Calibri"/>
                        <a:ea typeface="Calibri"/>
                        <a:cs typeface="Times New Roman"/>
                      </a:endParaRPr>
                    </a:p>
                  </a:txBody>
                  <a:tcPr marL="68580" marR="68580" marT="0" marB="0"/>
                </a:tc>
              </a:tr>
              <a:tr h="254477">
                <a:tc>
                  <a:txBody>
                    <a:bodyPr/>
                    <a:lstStyle/>
                    <a:p>
                      <a:pPr algn="just">
                        <a:lnSpc>
                          <a:spcPct val="115000"/>
                        </a:lnSpc>
                        <a:spcAft>
                          <a:spcPts val="0"/>
                        </a:spcAft>
                      </a:pPr>
                      <a:r>
                        <a:rPr lang="it-IT" sz="1400" dirty="0" smtClean="0">
                          <a:solidFill>
                            <a:schemeClr val="tx1"/>
                          </a:solidFill>
                          <a:effectLst/>
                          <a:latin typeface="Calibri"/>
                          <a:ea typeface="Calibri"/>
                          <a:cs typeface="Times New Roman"/>
                        </a:rPr>
                        <a:t>Istruttoria Informatizzata</a:t>
                      </a:r>
                      <a:endParaRPr lang="it-IT" sz="1400" dirty="0">
                        <a:solidFill>
                          <a:schemeClr val="tx1"/>
                        </a:solidFill>
                        <a:effectLst/>
                        <a:latin typeface="Calibri"/>
                        <a:ea typeface="Calibri"/>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it-IT" sz="1400" dirty="0" smtClean="0">
                          <a:solidFill>
                            <a:schemeClr val="tx1"/>
                          </a:solidFill>
                          <a:effectLst/>
                        </a:rPr>
                        <a:t>CAA e beneficiari</a:t>
                      </a:r>
                      <a:endParaRPr lang="it-IT" sz="1400" dirty="0" smtClean="0">
                        <a:solidFill>
                          <a:schemeClr val="tx1"/>
                        </a:solidFill>
                        <a:effectLst/>
                        <a:latin typeface="+mn-lt"/>
                        <a:ea typeface="Calibri"/>
                        <a:cs typeface="Times New Roman"/>
                      </a:endParaRPr>
                    </a:p>
                  </a:txBody>
                  <a:tcPr marL="68580" marR="68580" marT="0" marB="0"/>
                </a:tc>
              </a:tr>
              <a:tr h="254477">
                <a:tc>
                  <a:txBody>
                    <a:bodyPr/>
                    <a:lstStyle/>
                    <a:p>
                      <a:pPr algn="just">
                        <a:lnSpc>
                          <a:spcPct val="115000"/>
                        </a:lnSpc>
                        <a:spcAft>
                          <a:spcPts val="0"/>
                        </a:spcAft>
                      </a:pPr>
                      <a:r>
                        <a:rPr lang="it-IT" sz="1400" dirty="0">
                          <a:solidFill>
                            <a:schemeClr val="tx1"/>
                          </a:solidFill>
                          <a:effectLst/>
                        </a:rPr>
                        <a:t>La lotta antifrode dell’ARCEA</a:t>
                      </a:r>
                      <a:endParaRPr lang="it-IT" sz="1400" dirty="0">
                        <a:solidFill>
                          <a:schemeClr val="tx1"/>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it-IT" sz="1400" dirty="0">
                          <a:solidFill>
                            <a:schemeClr val="tx1"/>
                          </a:solidFill>
                          <a:effectLst/>
                        </a:rPr>
                        <a:t>Corte dei Conti, Corpi di Polizia, Prefetture e Procure dello Stato</a:t>
                      </a:r>
                      <a:endParaRPr lang="it-IT" sz="1400" dirty="0">
                        <a:solidFill>
                          <a:schemeClr val="tx1"/>
                        </a:solidFill>
                        <a:effectLst/>
                        <a:latin typeface="Calibri"/>
                        <a:ea typeface="Calibri"/>
                        <a:cs typeface="Times New Roman"/>
                      </a:endParaRPr>
                    </a:p>
                  </a:txBody>
                  <a:tcPr marL="68580" marR="68580" marT="0" marB="0"/>
                </a:tc>
              </a:tr>
              <a:tr h="254477">
                <a:tc>
                  <a:txBody>
                    <a:bodyPr/>
                    <a:lstStyle/>
                    <a:p>
                      <a:pPr algn="just">
                        <a:lnSpc>
                          <a:spcPct val="115000"/>
                        </a:lnSpc>
                        <a:spcAft>
                          <a:spcPts val="0"/>
                        </a:spcAft>
                      </a:pPr>
                      <a:r>
                        <a:rPr lang="it-IT" sz="1400" b="1" dirty="0">
                          <a:solidFill>
                            <a:schemeClr val="tx1"/>
                          </a:solidFill>
                          <a:effectLst/>
                          <a:latin typeface="Calibri"/>
                          <a:ea typeface="Calibri"/>
                        </a:rPr>
                        <a:t>Contabilità Analitica</a:t>
                      </a:r>
                      <a:endParaRPr lang="it-IT" sz="1400" dirty="0">
                        <a:solidFill>
                          <a:schemeClr val="tx1"/>
                        </a:solidFill>
                        <a:effectLst/>
                        <a:latin typeface="Calibri"/>
                        <a:ea typeface="Times New Roman"/>
                      </a:endParaRPr>
                    </a:p>
                  </a:txBody>
                  <a:tcPr marL="68580" marR="68580" marT="0" marB="0"/>
                </a:tc>
                <a:tc rowSpan="2">
                  <a:txBody>
                    <a:bodyPr/>
                    <a:lstStyle/>
                    <a:p>
                      <a:pPr algn="just">
                        <a:lnSpc>
                          <a:spcPct val="115000"/>
                        </a:lnSpc>
                        <a:spcAft>
                          <a:spcPts val="0"/>
                        </a:spcAft>
                      </a:pPr>
                      <a:r>
                        <a:rPr lang="it-IT" sz="1400" dirty="0">
                          <a:solidFill>
                            <a:schemeClr val="tx1"/>
                          </a:solidFill>
                          <a:effectLst/>
                          <a:latin typeface="Calibri"/>
                          <a:ea typeface="Times New Roman"/>
                        </a:rPr>
                        <a:t>Corte dei Conti, Organismo di Vigilanza, Giunta Regionale, Consiglio Regionale della Calabria ed in particolare la Commissione Bilancio. </a:t>
                      </a:r>
                    </a:p>
                  </a:txBody>
                  <a:tcPr marL="68580" marR="68580" marT="0" marB="0"/>
                </a:tc>
              </a:tr>
              <a:tr h="254477">
                <a:tc>
                  <a:txBody>
                    <a:bodyPr/>
                    <a:lstStyle/>
                    <a:p>
                      <a:pPr algn="just">
                        <a:lnSpc>
                          <a:spcPct val="115000"/>
                        </a:lnSpc>
                        <a:spcAft>
                          <a:spcPts val="0"/>
                        </a:spcAft>
                      </a:pPr>
                      <a:r>
                        <a:rPr lang="it-IT" sz="1400" b="1" dirty="0">
                          <a:solidFill>
                            <a:schemeClr val="tx1"/>
                          </a:solidFill>
                          <a:effectLst/>
                          <a:latin typeface="Calibri"/>
                          <a:ea typeface="Calibri"/>
                        </a:rPr>
                        <a:t>Trend degli indicatori di salute finanziaria dell’Ente</a:t>
                      </a:r>
                      <a:endParaRPr lang="it-IT" sz="1400" dirty="0">
                        <a:solidFill>
                          <a:schemeClr val="tx1"/>
                        </a:solidFill>
                        <a:effectLst/>
                        <a:latin typeface="Calibri"/>
                        <a:ea typeface="Times New Roman"/>
                      </a:endParaRPr>
                    </a:p>
                  </a:txBody>
                  <a:tcPr marL="68580" marR="68580" marT="0" marB="0"/>
                </a:tc>
                <a:tc vMerge="1">
                  <a:txBody>
                    <a:bodyPr/>
                    <a:lstStyle/>
                    <a:p>
                      <a:pPr algn="just">
                        <a:lnSpc>
                          <a:spcPct val="115000"/>
                        </a:lnSpc>
                        <a:spcAft>
                          <a:spcPts val="0"/>
                        </a:spcAft>
                      </a:pPr>
                      <a:endParaRPr lang="it-IT" sz="1400" dirty="0">
                        <a:effectLst/>
                        <a:latin typeface="Calibri"/>
                        <a:ea typeface="Times New Roman"/>
                      </a:endParaRPr>
                    </a:p>
                  </a:txBody>
                  <a:tcPr marL="68580" marR="68580" marT="0" marB="0"/>
                </a:tc>
              </a:tr>
            </a:tbl>
          </a:graphicData>
        </a:graphic>
      </p:graphicFrame>
    </p:spTree>
    <p:extLst>
      <p:ext uri="{BB962C8B-B14F-4D97-AF65-F5344CB8AC3E}">
        <p14:creationId xmlns:p14="http://schemas.microsoft.com/office/powerpoint/2010/main" val="1989497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69817578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smtClean="0">
                <a:solidFill>
                  <a:srgbClr val="1F497D"/>
                </a:solidFill>
              </a:rPr>
              <a:t>Gli indicatori di risultato</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20</a:t>
            </a:fld>
            <a:endParaRPr lang="it-IT"/>
          </a:p>
        </p:txBody>
      </p:sp>
    </p:spTree>
    <p:extLst>
      <p:ext uri="{BB962C8B-B14F-4D97-AF65-F5344CB8AC3E}">
        <p14:creationId xmlns:p14="http://schemas.microsoft.com/office/powerpoint/2010/main" val="353676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p:txBody>
          <a:bodyPr/>
          <a:lstStyle/>
          <a:p>
            <a:endParaRPr lang="it-IT"/>
          </a:p>
        </p:txBody>
      </p:sp>
      <p:sp>
        <p:nvSpPr>
          <p:cNvPr id="8" name="Sottotitolo 7"/>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21</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014643627"/>
              </p:ext>
            </p:extLst>
          </p:nvPr>
        </p:nvGraphicFramePr>
        <p:xfrm>
          <a:off x="79252" y="44625"/>
          <a:ext cx="8957244" cy="6696743"/>
        </p:xfrm>
        <a:graphic>
          <a:graphicData uri="http://schemas.openxmlformats.org/drawingml/2006/table">
            <a:tbl>
              <a:tblPr firstRow="1" bandRow="1">
                <a:tableStyleId>{5C22544A-7EE6-4342-B048-85BDC9FD1C3A}</a:tableStyleId>
              </a:tblPr>
              <a:tblGrid>
                <a:gridCol w="2692548"/>
                <a:gridCol w="2016224"/>
                <a:gridCol w="2448272"/>
                <a:gridCol w="1800200"/>
              </a:tblGrid>
              <a:tr h="395519">
                <a:tc>
                  <a:txBody>
                    <a:bodyPr/>
                    <a:lstStyle/>
                    <a:p>
                      <a:pPr algn="ctr">
                        <a:lnSpc>
                          <a:spcPct val="115000"/>
                        </a:lnSpc>
                        <a:spcAft>
                          <a:spcPts val="0"/>
                        </a:spcAft>
                      </a:pPr>
                      <a:r>
                        <a:rPr lang="it-IT" sz="2200" b="1" dirty="0">
                          <a:effectLst/>
                          <a:latin typeface="Times New Roman"/>
                          <a:ea typeface="Calibri"/>
                          <a:cs typeface="Times New Roman"/>
                        </a:rPr>
                        <a:t>Indicatore</a:t>
                      </a:r>
                      <a:endParaRPr lang="en-US" sz="2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Fonte</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30/06</a:t>
                      </a:r>
                      <a:endParaRPr lang="en-US" sz="2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2200" b="1">
                          <a:effectLst/>
                          <a:latin typeface="Times New Roman"/>
                          <a:ea typeface="Calibri"/>
                          <a:cs typeface="Times New Roman"/>
                        </a:rPr>
                        <a:t>Target 31/12</a:t>
                      </a:r>
                      <a:endParaRPr lang="en-US" sz="2200">
                        <a:effectLst/>
                        <a:latin typeface="Calibri"/>
                        <a:ea typeface="Calibri"/>
                        <a:cs typeface="Times New Roman"/>
                      </a:endParaRPr>
                    </a:p>
                  </a:txBody>
                  <a:tcPr marL="68580" marR="68580" marT="0" marB="0" anchor="ctr"/>
                </a:tc>
              </a:tr>
              <a:tr h="1494806">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I1.1.1: Livello di maturità complessivo dell’ARCEA, riscontrato dall’Organismo di Certificazione (</a:t>
                      </a:r>
                      <a:r>
                        <a:rPr lang="it-IT" sz="1600" b="1" u="sng" dirty="0">
                          <a:effectLst/>
                          <a:latin typeface="Times New Roman"/>
                          <a:ea typeface="Calibri"/>
                          <a:cs typeface="Times New Roman"/>
                        </a:rPr>
                        <a:t>peso 40%</a:t>
                      </a:r>
                      <a:r>
                        <a:rPr lang="it-IT" sz="1600" dirty="0">
                          <a:effectLst/>
                          <a:latin typeface="Times New Roman"/>
                          <a:ea typeface="Calibri"/>
                          <a:cs typeface="Times New Roman"/>
                        </a:rPr>
                        <a:t>) </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i="1" dirty="0">
                          <a:effectLst/>
                          <a:latin typeface="Times New Roman"/>
                          <a:ea typeface="Calibri"/>
                          <a:cs typeface="Times New Roman"/>
                        </a:rPr>
                        <a:t>Riscontrabile nella relazione prodotta dall’Organismo di Certificazione dei conti</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Non riscontrabile perché la reazione dell’Ente Certificatore è emessa a fine anno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&gt;</a:t>
                      </a:r>
                      <a:r>
                        <a:rPr lang="it-IT" sz="1600" smtClean="0">
                          <a:effectLst/>
                          <a:latin typeface="Times New Roman"/>
                          <a:ea typeface="Calibri"/>
                          <a:cs typeface="Times New Roman"/>
                        </a:rPr>
                        <a:t>= 3</a:t>
                      </a:r>
                      <a:endParaRPr lang="en-US" sz="1600" dirty="0">
                        <a:effectLst/>
                        <a:latin typeface="Calibri"/>
                        <a:ea typeface="Calibri"/>
                        <a:cs typeface="Times New Roman"/>
                      </a:endParaRPr>
                    </a:p>
                  </a:txBody>
                  <a:tcPr marL="68580" marR="68580" marT="0" marB="0" anchor="ctr"/>
                </a:tc>
              </a:tr>
              <a:tr h="2403209">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I.1.1.2: Eventi formativi rivolti a tutto il personale (&gt;=3, ossia almeno 3 eventi per ogni dipendente) (</a:t>
                      </a:r>
                      <a:r>
                        <a:rPr lang="it-IT" sz="1600" b="1" u="sng" kern="1200" dirty="0">
                          <a:solidFill>
                            <a:schemeClr val="dk1"/>
                          </a:solidFill>
                          <a:effectLst/>
                          <a:latin typeface="Times New Roman"/>
                          <a:ea typeface="Calibri"/>
                          <a:cs typeface="Times New Roman"/>
                        </a:rPr>
                        <a:t>peso 40%</a:t>
                      </a:r>
                      <a:r>
                        <a:rPr lang="it-IT" sz="1600" kern="1200" dirty="0">
                          <a:solidFill>
                            <a:schemeClr val="dk1"/>
                          </a:solidFill>
                          <a:effectLst/>
                          <a:latin typeface="Times New Roman"/>
                          <a:ea typeface="Calibri"/>
                          <a:cs typeface="Times New Roman"/>
                        </a:rPr>
                        <a:t>) </a:t>
                      </a:r>
                      <a:r>
                        <a:rPr lang="it-IT" sz="1600" kern="1200" dirty="0" smtClean="0">
                          <a:solidFill>
                            <a:schemeClr val="dk1"/>
                          </a:solidFill>
                          <a:effectLst/>
                          <a:latin typeface="Times New Roman"/>
                          <a:ea typeface="Calibri"/>
                          <a:cs typeface="Times New Roman"/>
                        </a:rPr>
                        <a:t>;</a:t>
                      </a:r>
                      <a:endParaRPr lang="it-IT" sz="1600" kern="1200" dirty="0">
                        <a:solidFill>
                          <a:schemeClr val="dk1"/>
                        </a:solidFill>
                        <a:effectLst/>
                        <a:latin typeface="Times New Roman"/>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Riscontrabile dai fogli presenza/attestazioni detenuti dall’Ufficio personale</a:t>
                      </a:r>
                    </a:p>
                  </a:txBody>
                  <a:tcPr marL="68580" marR="68580" marT="0" marB="0" anchor="ctr"/>
                </a:tc>
                <a:tc>
                  <a:txBody>
                    <a:bodyPr/>
                    <a:lstStyle/>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&gt;=1</a:t>
                      </a:r>
                    </a:p>
                  </a:txBody>
                  <a:tcPr marL="68580" marR="68580" marT="0" marB="0" anchor="ctr"/>
                </a:tc>
                <a:tc>
                  <a:txBody>
                    <a:bodyPr/>
                    <a:lstStyle/>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&gt;=3</a:t>
                      </a:r>
                    </a:p>
                  </a:txBody>
                  <a:tcPr marL="68580" marR="68580" marT="0" marB="0" anchor="ctr"/>
                </a:tc>
              </a:tr>
              <a:tr h="2403209">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I1.2.1: Incidenza spesa personale sulla spesa corrente (Indicatore di equilibrio economico-finanziario) (Fonte: Piano degli indicatori e dei risultati attesi di bilancio) </a:t>
                      </a:r>
                      <a:r>
                        <a:rPr lang="it-IT" sz="1600" b="1" u="sng" kern="1200" dirty="0">
                          <a:solidFill>
                            <a:schemeClr val="dk1"/>
                          </a:solidFill>
                          <a:effectLst/>
                          <a:latin typeface="Times New Roman"/>
                          <a:ea typeface="Calibri"/>
                          <a:cs typeface="Times New Roman"/>
                        </a:rPr>
                        <a:t>(peso 15%)</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Fonte: Piano degli indicatori e dei risultati attesi di bilancio</a:t>
                      </a:r>
                    </a:p>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 </a:t>
                      </a:r>
                    </a:p>
                  </a:txBody>
                  <a:tcPr marL="68580" marR="68580" marT="0" marB="0" anchor="ctr"/>
                </a:tc>
                <a:tc>
                  <a:txBody>
                    <a:bodyPr/>
                    <a:lstStyle/>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Non riscontrabile</a:t>
                      </a:r>
                    </a:p>
                  </a:txBody>
                  <a:tcPr marL="68580" marR="68580" marT="0" marB="0" anchor="ctr"/>
                </a:tc>
                <a:tc>
                  <a:txBody>
                    <a:bodyPr/>
                    <a:lstStyle/>
                    <a:p>
                      <a:pPr algn="ctr">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&lt;50% in relazione al 31 Dicembre </a:t>
                      </a:r>
                    </a:p>
                  </a:txBody>
                  <a:tcPr marL="68580" marR="68580" marT="0" marB="0" anchor="ctr"/>
                </a:tc>
              </a:tr>
            </a:tbl>
          </a:graphicData>
        </a:graphic>
      </p:graphicFrame>
    </p:spTree>
    <p:extLst>
      <p:ext uri="{BB962C8B-B14F-4D97-AF65-F5344CB8AC3E}">
        <p14:creationId xmlns:p14="http://schemas.microsoft.com/office/powerpoint/2010/main" val="15104135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p:cNvSpPr>
            <a:spLocks noGrp="1"/>
          </p:cNvSpPr>
          <p:nvPr>
            <p:ph idx="1"/>
          </p:nvPr>
        </p:nvSpPr>
        <p:spPr/>
        <p:txBody>
          <a:bodyPr/>
          <a:lstStyle/>
          <a:p>
            <a:endParaRPr lang="it-IT" dirty="0"/>
          </a:p>
        </p:txBody>
      </p:sp>
      <p:sp>
        <p:nvSpPr>
          <p:cNvPr id="8" name="Segnaposto contenuto 7"/>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22</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3468882108"/>
              </p:ext>
            </p:extLst>
          </p:nvPr>
        </p:nvGraphicFramePr>
        <p:xfrm>
          <a:off x="79252" y="44625"/>
          <a:ext cx="8957244" cy="6709368"/>
        </p:xfrm>
        <a:graphic>
          <a:graphicData uri="http://schemas.openxmlformats.org/drawingml/2006/table">
            <a:tbl>
              <a:tblPr firstRow="1" bandRow="1">
                <a:tableStyleId>{5C22544A-7EE6-4342-B048-85BDC9FD1C3A}</a:tableStyleId>
              </a:tblPr>
              <a:tblGrid>
                <a:gridCol w="2239311"/>
                <a:gridCol w="2239311"/>
                <a:gridCol w="2239311"/>
                <a:gridCol w="2239311"/>
              </a:tblGrid>
              <a:tr h="302844">
                <a:tc>
                  <a:txBody>
                    <a:bodyPr/>
                    <a:lstStyle/>
                    <a:p>
                      <a:pPr algn="ctr">
                        <a:lnSpc>
                          <a:spcPct val="115000"/>
                        </a:lnSpc>
                        <a:spcAft>
                          <a:spcPts val="0"/>
                        </a:spcAft>
                      </a:pPr>
                      <a:r>
                        <a:rPr lang="it-IT" sz="1800" b="1" dirty="0">
                          <a:effectLst/>
                          <a:latin typeface="Times New Roman"/>
                          <a:ea typeface="Calibri"/>
                          <a:cs typeface="Times New Roman"/>
                        </a:rPr>
                        <a:t>Indicatore</a:t>
                      </a:r>
                      <a:endParaRPr lang="en-US"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Fonte</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30/06</a:t>
                      </a:r>
                      <a:endParaRPr lang="en-US" sz="1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800" b="1">
                          <a:effectLst/>
                          <a:latin typeface="Times New Roman"/>
                          <a:ea typeface="Calibri"/>
                          <a:cs typeface="Times New Roman"/>
                        </a:rPr>
                        <a:t>Target 31/12</a:t>
                      </a:r>
                      <a:endParaRPr lang="en-US" sz="1800">
                        <a:effectLst/>
                        <a:latin typeface="Calibri"/>
                        <a:ea typeface="Calibri"/>
                        <a:cs typeface="Times New Roman"/>
                      </a:endParaRPr>
                    </a:p>
                  </a:txBody>
                  <a:tcPr marL="68580" marR="68580" marT="0" marB="0" anchor="ctr"/>
                </a:tc>
              </a:tr>
              <a:tr h="2131300">
                <a:tc>
                  <a:txBody>
                    <a:bodyPr/>
                    <a:lstStyle/>
                    <a:p>
                      <a:pPr algn="just">
                        <a:lnSpc>
                          <a:spcPct val="115000"/>
                        </a:lnSpc>
                        <a:spcAft>
                          <a:spcPts val="600"/>
                        </a:spcAft>
                        <a:tabLst>
                          <a:tab pos="182245" algn="l"/>
                        </a:tabLst>
                      </a:pPr>
                      <a:r>
                        <a:rPr lang="it-IT" sz="1600" dirty="0" smtClean="0">
                          <a:effectLst/>
                          <a:latin typeface="Times New Roman"/>
                          <a:ea typeface="Calibri"/>
                          <a:cs typeface="Times New Roman"/>
                        </a:rPr>
                        <a:t>I1.2.1: </a:t>
                      </a:r>
                      <a:r>
                        <a:rPr lang="it-IT" sz="1600" dirty="0">
                          <a:effectLst/>
                          <a:latin typeface="Times New Roman"/>
                          <a:ea typeface="Calibri"/>
                          <a:cs typeface="Times New Roman"/>
                        </a:rPr>
                        <a:t>Indicatore di realizzazione delle previsioni di competenza concernenti le entrate </a:t>
                      </a:r>
                      <a:r>
                        <a:rPr lang="it-IT" sz="1600" dirty="0" smtClean="0">
                          <a:effectLst/>
                          <a:latin typeface="Times New Roman"/>
                          <a:ea typeface="Calibri"/>
                          <a:cs typeface="Times New Roman"/>
                        </a:rPr>
                        <a:t>correnti(</a:t>
                      </a:r>
                      <a:r>
                        <a:rPr lang="it-IT" sz="1600" b="1" u="sng" dirty="0">
                          <a:effectLst/>
                          <a:latin typeface="Times New Roman"/>
                          <a:ea typeface="Calibri"/>
                          <a:cs typeface="Times New Roman"/>
                        </a:rPr>
                        <a:t>peso </a:t>
                      </a:r>
                      <a:r>
                        <a:rPr lang="it-IT" sz="1600" b="1" u="sng" dirty="0" smtClean="0">
                          <a:effectLst/>
                          <a:latin typeface="Times New Roman"/>
                          <a:ea typeface="Calibri"/>
                          <a:cs typeface="Times New Roman"/>
                        </a:rPr>
                        <a:t>15%</a:t>
                      </a:r>
                      <a:r>
                        <a:rPr lang="it-IT" sz="1600" dirty="0">
                          <a:effectLst/>
                          <a:latin typeface="Times New Roman"/>
                          <a:ea typeface="Calibri"/>
                          <a:cs typeface="Times New Roman"/>
                        </a:rPr>
                        <a:t>)</a:t>
                      </a:r>
                      <a:endParaRPr lang="it-IT" sz="1600" dirty="0">
                        <a:effectLst/>
                        <a:latin typeface="Calibri"/>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600" dirty="0">
                          <a:effectLst/>
                          <a:latin typeface="Times New Roman"/>
                          <a:ea typeface="Calibri"/>
                          <a:cs typeface="Times New Roman"/>
                        </a:rPr>
                        <a:t>Piano degli indicatori e dei risultati attesi di bilancio</a:t>
                      </a:r>
                      <a:endParaRPr lang="it-IT" sz="1600" dirty="0">
                        <a:effectLst/>
                        <a:latin typeface="Calibri"/>
                        <a:ea typeface="Calibri"/>
                        <a:cs typeface="Times New Roman"/>
                      </a:endParaRPr>
                    </a:p>
                    <a:p>
                      <a:pPr algn="ctr">
                        <a:lnSpc>
                          <a:spcPct val="115000"/>
                        </a:lnSpc>
                        <a:spcAft>
                          <a:spcPts val="600"/>
                        </a:spcAft>
                        <a:tabLst>
                          <a:tab pos="182245" algn="l"/>
                        </a:tabLst>
                      </a:pPr>
                      <a:r>
                        <a:rPr lang="it-IT" sz="1600" i="1" dirty="0">
                          <a:effectLst/>
                          <a:latin typeface="Times New Roman"/>
                          <a:ea typeface="Calibri"/>
                          <a:cs typeface="Times New Roman"/>
                        </a:rPr>
                        <a:t> </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smtClean="0">
                          <a:effectLst/>
                          <a:latin typeface="Times New Roman"/>
                          <a:ea typeface="Calibri"/>
                          <a:cs typeface="Times New Roman"/>
                        </a:rPr>
                        <a:t>Non riscontrabile</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&lt;= 80% in relazione al 31 Dicembre</a:t>
                      </a:r>
                      <a:endParaRPr lang="it-IT" sz="1600" dirty="0">
                        <a:effectLst/>
                        <a:latin typeface="Calibri"/>
                        <a:ea typeface="Calibri"/>
                        <a:cs typeface="Times New Roman"/>
                      </a:endParaRPr>
                    </a:p>
                  </a:txBody>
                  <a:tcPr marL="68580" marR="68580" marT="0" marB="0" anchor="ctr"/>
                </a:tc>
              </a:tr>
              <a:tr h="2131300">
                <a:tc>
                  <a:txBody>
                    <a:bodyPr/>
                    <a:lstStyle/>
                    <a:p>
                      <a:pPr algn="just">
                        <a:lnSpc>
                          <a:spcPct val="115000"/>
                        </a:lnSpc>
                        <a:spcAft>
                          <a:spcPts val="600"/>
                        </a:spcAft>
                        <a:tabLst>
                          <a:tab pos="182245" algn="l"/>
                        </a:tabLst>
                      </a:pPr>
                      <a:r>
                        <a:rPr lang="it-IT" sz="1800" dirty="0" smtClean="0">
                          <a:effectLst/>
                          <a:latin typeface="Times New Roman"/>
                          <a:ea typeface="Calibri"/>
                          <a:cs typeface="Times New Roman"/>
                        </a:rPr>
                        <a:t>I1.2.2 </a:t>
                      </a:r>
                      <a:r>
                        <a:rPr lang="it-IT" sz="1800" dirty="0">
                          <a:effectLst/>
                          <a:latin typeface="Times New Roman"/>
                          <a:ea typeface="Calibri"/>
                          <a:cs typeface="Times New Roman"/>
                        </a:rPr>
                        <a:t>Incidenza spese rigide (disavanzo, personale e debito) su entrate correnti </a:t>
                      </a:r>
                      <a:r>
                        <a:rPr lang="it-IT" sz="1800" dirty="0" smtClean="0">
                          <a:effectLst/>
                          <a:latin typeface="Times New Roman"/>
                          <a:ea typeface="Calibri"/>
                          <a:cs typeface="Times New Roman"/>
                        </a:rPr>
                        <a:t>(</a:t>
                      </a:r>
                      <a:r>
                        <a:rPr lang="it-IT" sz="1800" b="1" u="sng" dirty="0">
                          <a:effectLst/>
                          <a:latin typeface="Times New Roman"/>
                          <a:ea typeface="Calibri"/>
                          <a:cs typeface="Times New Roman"/>
                        </a:rPr>
                        <a:t>peso </a:t>
                      </a:r>
                      <a:r>
                        <a:rPr lang="it-IT" sz="1800" b="1" u="sng" dirty="0" smtClean="0">
                          <a:effectLst/>
                          <a:latin typeface="Times New Roman"/>
                          <a:ea typeface="Calibri"/>
                          <a:cs typeface="Times New Roman"/>
                        </a:rPr>
                        <a:t>15%</a:t>
                      </a:r>
                      <a:r>
                        <a:rPr lang="it-IT" sz="1800" dirty="0" smtClean="0">
                          <a:effectLst/>
                          <a:latin typeface="Times New Roman"/>
                          <a:ea typeface="Calibri"/>
                          <a:cs typeface="Times New Roman"/>
                        </a:rPr>
                        <a:t>)</a:t>
                      </a:r>
                      <a:endParaRPr lang="it-IT" sz="1800" dirty="0">
                        <a:effectLst/>
                        <a:latin typeface="Times New Roman"/>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Piano degli indicatori e dei risultati attesi di bilancio</a:t>
                      </a:r>
                    </a:p>
                    <a:p>
                      <a:pPr algn="ctr">
                        <a:lnSpc>
                          <a:spcPct val="115000"/>
                        </a:lnSpc>
                        <a:spcAft>
                          <a:spcPts val="600"/>
                        </a:spcAft>
                        <a:tabLst>
                          <a:tab pos="182245" algn="l"/>
                        </a:tabLst>
                      </a:pPr>
                      <a:r>
                        <a:rPr lang="it-IT" sz="1800" i="1" dirty="0">
                          <a:effectLst/>
                          <a:latin typeface="Times New Roman"/>
                          <a:ea typeface="Calibri"/>
                          <a:cs typeface="Times New Roman"/>
                        </a:rPr>
                        <a:t> </a:t>
                      </a:r>
                      <a:endParaRPr lang="it-IT" sz="18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smtClean="0">
                          <a:effectLst/>
                          <a:latin typeface="Times New Roman"/>
                          <a:ea typeface="Calibri"/>
                          <a:cs typeface="Times New Roman"/>
                        </a:rPr>
                        <a:t>Non riscontrabile</a:t>
                      </a:r>
                      <a:endParaRPr lang="it-IT" sz="1800" dirty="0">
                        <a:effectLst/>
                        <a:latin typeface="+mn-lt"/>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 50% in relazione al 31 Dicembre</a:t>
                      </a:r>
                    </a:p>
                  </a:txBody>
                  <a:tcPr marL="68580" marR="68580" marT="0" marB="0" anchor="ctr"/>
                </a:tc>
              </a:tr>
              <a:tr h="2131300">
                <a:tc>
                  <a:txBody>
                    <a:bodyPr/>
                    <a:lstStyle/>
                    <a:p>
                      <a:pPr algn="just">
                        <a:lnSpc>
                          <a:spcPct val="115000"/>
                        </a:lnSpc>
                        <a:spcAft>
                          <a:spcPts val="600"/>
                        </a:spcAft>
                        <a:tabLst>
                          <a:tab pos="182245" algn="l"/>
                        </a:tabLst>
                      </a:pPr>
                      <a:r>
                        <a:rPr lang="it-IT" sz="1800" dirty="0" smtClean="0">
                          <a:effectLst/>
                          <a:latin typeface="Times New Roman"/>
                          <a:ea typeface="Calibri"/>
                          <a:cs typeface="Times New Roman"/>
                        </a:rPr>
                        <a:t>I.1.2.3 </a:t>
                      </a:r>
                      <a:r>
                        <a:rPr lang="it-IT" sz="1800" dirty="0">
                          <a:effectLst/>
                          <a:latin typeface="Times New Roman"/>
                          <a:ea typeface="Calibri"/>
                          <a:cs typeface="Times New Roman"/>
                        </a:rPr>
                        <a:t>Indicatore di smaltimento debiti commerciali Stanziamento di </a:t>
                      </a:r>
                      <a:r>
                        <a:rPr lang="it-IT" sz="1800" dirty="0" smtClean="0">
                          <a:effectLst/>
                          <a:latin typeface="Times New Roman"/>
                          <a:ea typeface="Calibri"/>
                          <a:cs typeface="Times New Roman"/>
                        </a:rPr>
                        <a:t>cassa (</a:t>
                      </a:r>
                      <a:r>
                        <a:rPr lang="it-IT" sz="1800" b="1" u="sng" dirty="0">
                          <a:effectLst/>
                          <a:latin typeface="Times New Roman"/>
                          <a:ea typeface="Calibri"/>
                          <a:cs typeface="Times New Roman"/>
                        </a:rPr>
                        <a:t>peso </a:t>
                      </a:r>
                      <a:r>
                        <a:rPr lang="it-IT" sz="1800" b="1" u="sng" dirty="0" smtClean="0">
                          <a:effectLst/>
                          <a:latin typeface="Times New Roman"/>
                          <a:ea typeface="Calibri"/>
                          <a:cs typeface="Times New Roman"/>
                        </a:rPr>
                        <a:t>15%</a:t>
                      </a:r>
                      <a:r>
                        <a:rPr lang="it-IT" sz="1800" dirty="0" smtClean="0">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800" dirty="0">
                          <a:effectLst/>
                          <a:latin typeface="Times New Roman"/>
                          <a:ea typeface="Calibri"/>
                          <a:cs typeface="Times New Roman"/>
                        </a:rPr>
                        <a:t>Piano degli indicatori e dei risultati attesi di bilancio</a:t>
                      </a:r>
                    </a:p>
                    <a:p>
                      <a:pPr algn="ctr">
                        <a:lnSpc>
                          <a:spcPct val="115000"/>
                        </a:lnSpc>
                        <a:spcAft>
                          <a:spcPts val="600"/>
                        </a:spcAft>
                        <a:tabLst>
                          <a:tab pos="182245" algn="l"/>
                        </a:tabLst>
                      </a:pPr>
                      <a:r>
                        <a:rPr lang="it-IT" sz="1800" i="1" dirty="0">
                          <a:effectLst/>
                          <a:latin typeface="Times New Roman"/>
                          <a:ea typeface="Calibri"/>
                          <a:cs typeface="Times New Roman"/>
                        </a:rPr>
                        <a:t> </a:t>
                      </a:r>
                      <a:endParaRPr lang="it-IT" sz="1800" dirty="0">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smtClean="0">
                          <a:effectLst/>
                          <a:latin typeface="Times New Roman"/>
                          <a:ea typeface="Calibri"/>
                          <a:cs typeface="Times New Roman"/>
                        </a:rPr>
                        <a:t>Non riscontrabile</a:t>
                      </a:r>
                      <a:endParaRPr lang="it-IT" sz="1800" dirty="0">
                        <a:effectLst/>
                        <a:latin typeface="+mn-lt"/>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800" dirty="0">
                          <a:effectLst/>
                          <a:latin typeface="Times New Roman"/>
                          <a:ea typeface="Calibri"/>
                          <a:cs typeface="Times New Roman"/>
                        </a:rPr>
                        <a:t>&lt;100% in relazione al 31 Dicembre</a:t>
                      </a:r>
                    </a:p>
                  </a:txBody>
                  <a:tcPr marL="68580" marR="68580" marT="0" marB="0" anchor="ctr"/>
                </a:tc>
              </a:tr>
            </a:tbl>
          </a:graphicData>
        </a:graphic>
      </p:graphicFrame>
    </p:spTree>
    <p:extLst>
      <p:ext uri="{BB962C8B-B14F-4D97-AF65-F5344CB8AC3E}">
        <p14:creationId xmlns:p14="http://schemas.microsoft.com/office/powerpoint/2010/main" val="2871766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23</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702151845"/>
              </p:ext>
            </p:extLst>
          </p:nvPr>
        </p:nvGraphicFramePr>
        <p:xfrm>
          <a:off x="35496" y="44625"/>
          <a:ext cx="9064748" cy="6698756"/>
        </p:xfrm>
        <a:graphic>
          <a:graphicData uri="http://schemas.openxmlformats.org/drawingml/2006/table">
            <a:tbl>
              <a:tblPr firstRow="1" bandRow="1">
                <a:tableStyleId>{5C22544A-7EE6-4342-B048-85BDC9FD1C3A}</a:tableStyleId>
              </a:tblPr>
              <a:tblGrid>
                <a:gridCol w="3096344"/>
                <a:gridCol w="1872208"/>
                <a:gridCol w="1830009"/>
                <a:gridCol w="2266187"/>
              </a:tblGrid>
              <a:tr h="307086">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tr>
              <a:tr h="1744132">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I.1.3.1 Numero di Piani d’azione, definiti in fase di audit, implementati dalle Funzioni/OODD entro il termine indicato (&gt;=80%) (Riscontrabili dalle Relazioni di audit del Servizio Contr. </a:t>
                      </a:r>
                      <a:r>
                        <a:rPr lang="it-IT" sz="1600" kern="1200" dirty="0" err="1">
                          <a:solidFill>
                            <a:schemeClr val="dk1"/>
                          </a:solidFill>
                          <a:effectLst/>
                          <a:latin typeface="Times New Roman"/>
                          <a:ea typeface="Calibri"/>
                          <a:cs typeface="Times New Roman"/>
                        </a:rPr>
                        <a:t>Int</a:t>
                      </a:r>
                      <a:r>
                        <a:rPr lang="it-IT" sz="1600" kern="1200" dirty="0">
                          <a:solidFill>
                            <a:schemeClr val="dk1"/>
                          </a:solidFill>
                          <a:effectLst/>
                          <a:latin typeface="Times New Roman"/>
                          <a:ea typeface="Calibri"/>
                          <a:cs typeface="Times New Roman"/>
                        </a:rPr>
                        <a:t>.) </a:t>
                      </a:r>
                      <a:r>
                        <a:rPr lang="it-IT" sz="1600" b="1" u="sng" kern="1200" dirty="0">
                          <a:solidFill>
                            <a:schemeClr val="dk1"/>
                          </a:solidFill>
                          <a:effectLst/>
                          <a:latin typeface="Times New Roman"/>
                          <a:ea typeface="Calibri"/>
                          <a:cs typeface="Times New Roman"/>
                        </a:rPr>
                        <a:t>(Peso 20%)</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Relazioni di audit del Servizio Contr. </a:t>
                      </a:r>
                      <a:r>
                        <a:rPr lang="it-IT" sz="1600" kern="1200" dirty="0" err="1">
                          <a:solidFill>
                            <a:schemeClr val="dk1"/>
                          </a:solidFill>
                          <a:effectLst/>
                          <a:latin typeface="Times New Roman"/>
                          <a:ea typeface="Calibri"/>
                          <a:cs typeface="Times New Roman"/>
                        </a:rPr>
                        <a:t>Int</a:t>
                      </a:r>
                      <a:r>
                        <a:rPr lang="it-IT" sz="1600" kern="1200" dirty="0">
                          <a:solidFill>
                            <a:schemeClr val="dk1"/>
                          </a:solidFill>
                          <a:effectLst/>
                          <a:latin typeface="Times New Roman"/>
                          <a:ea typeface="Calibri"/>
                          <a:cs typeface="Times New Roman"/>
                        </a:rPr>
                        <a:t>.</a:t>
                      </a:r>
                    </a:p>
                  </a:txBody>
                  <a:tcPr marL="68580" marR="68580" marT="0" marB="0" anchor="ctr"/>
                </a:tc>
                <a:tc>
                  <a:txBody>
                    <a:bodyPr/>
                    <a:lstStyle/>
                    <a:p>
                      <a:pPr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Non riscontrabile</a:t>
                      </a:r>
                    </a:p>
                  </a:txBody>
                  <a:tcPr marL="68580" marR="68580" marT="0" marB="0" anchor="ctr"/>
                </a:tc>
                <a:tc>
                  <a:txBody>
                    <a:bodyPr/>
                    <a:lstStyle/>
                    <a:p>
                      <a:pPr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&gt;=80%</a:t>
                      </a:r>
                    </a:p>
                  </a:txBody>
                  <a:tcPr marL="68580" marR="68580" marT="0" marB="0" anchor="ctr"/>
                </a:tc>
              </a:tr>
              <a:tr h="1905014">
                <a:tc>
                  <a:txBody>
                    <a:bodyPr/>
                    <a:lstStyle/>
                    <a:p>
                      <a:pPr algn="just">
                        <a:lnSpc>
                          <a:spcPct val="115000"/>
                        </a:lnSpc>
                        <a:spcAft>
                          <a:spcPts val="0"/>
                        </a:spcAft>
                      </a:pPr>
                      <a:r>
                        <a:rPr lang="it-IT" sz="1600" kern="1200" dirty="0">
                          <a:solidFill>
                            <a:schemeClr val="dk1"/>
                          </a:solidFill>
                          <a:effectLst/>
                          <a:latin typeface="Times New Roman"/>
                          <a:ea typeface="Calibri"/>
                          <a:cs typeface="Times New Roman"/>
                        </a:rPr>
                        <a:t>I.1.3.2 Numero di incontri formativi/informativi con i CAA, l’ordine degli Agronomi e degli agrotecnici (&gt;= 5) (riscontrabili dai verbali redatti dalla Direzione)</a:t>
                      </a:r>
                    </a:p>
                    <a:p>
                      <a:pPr algn="just">
                        <a:lnSpc>
                          <a:spcPct val="115000"/>
                        </a:lnSpc>
                        <a:spcAft>
                          <a:spcPts val="0"/>
                        </a:spcAft>
                      </a:pPr>
                      <a:r>
                        <a:rPr lang="it-IT" sz="1600" b="1" u="sng" kern="1200" dirty="0">
                          <a:solidFill>
                            <a:schemeClr val="dk1"/>
                          </a:solidFill>
                          <a:effectLst/>
                          <a:latin typeface="Times New Roman"/>
                          <a:ea typeface="Calibri"/>
                          <a:cs typeface="Times New Roman"/>
                        </a:rPr>
                        <a:t>(Peso 10%)</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verbali redatti dalla Direzione</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&gt;=3</a:t>
                      </a:r>
                    </a:p>
                  </a:txBody>
                  <a:tcPr marL="68580" marR="68580" marT="0" marB="0" anchor="ctr"/>
                </a:tc>
                <a:tc>
                  <a:txBody>
                    <a:bodyPr/>
                    <a:lstStyle/>
                    <a:p>
                      <a:pPr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&gt;=5</a:t>
                      </a:r>
                    </a:p>
                  </a:txBody>
                  <a:tcPr marL="68580" marR="68580" marT="0" marB="0" anchor="ctr"/>
                </a:tc>
              </a:tr>
              <a:tr h="1228343">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I.1.3.3 Riduzione del tasso d’errore presente nelle statistiche di controllo relative al FEASR SIGC (&lt;= 8%) (riscontrabile dalle statistiche di controllo per come comunicate alla Commissione Europea tramite il canale di comunicazione ufficiale) </a:t>
                      </a:r>
                      <a:r>
                        <a:rPr lang="it-IT" sz="1600" b="1" u="sng" kern="1200" dirty="0">
                          <a:solidFill>
                            <a:schemeClr val="dk1"/>
                          </a:solidFill>
                          <a:effectLst/>
                          <a:latin typeface="Times New Roman"/>
                          <a:ea typeface="Calibri"/>
                          <a:cs typeface="Times New Roman"/>
                        </a:rPr>
                        <a:t>(Peso 35%)</a:t>
                      </a:r>
                    </a:p>
                  </a:txBody>
                  <a:tcPr marL="68580" marR="68580" marT="0" marB="0" anchor="ctr"/>
                </a:tc>
                <a:tc>
                  <a:txBody>
                    <a:bodyPr/>
                    <a:lstStyle/>
                    <a:p>
                      <a:pPr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statistiche di controllo per come comunicate alla Commissione Europea tramite il canale di comunicazione ufficiale</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Non riscontrabile</a:t>
                      </a: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&lt;=8%</a:t>
                      </a:r>
                    </a:p>
                  </a:txBody>
                  <a:tcPr marL="68580" marR="68580" marT="0" marB="0" anchor="ctr"/>
                </a:tc>
              </a:tr>
            </a:tbl>
          </a:graphicData>
        </a:graphic>
      </p:graphicFrame>
    </p:spTree>
    <p:extLst>
      <p:ext uri="{BB962C8B-B14F-4D97-AF65-F5344CB8AC3E}">
        <p14:creationId xmlns:p14="http://schemas.microsoft.com/office/powerpoint/2010/main" val="331974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24</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989151288"/>
              </p:ext>
            </p:extLst>
          </p:nvPr>
        </p:nvGraphicFramePr>
        <p:xfrm>
          <a:off x="35496" y="116632"/>
          <a:ext cx="9064748" cy="6408711"/>
        </p:xfrm>
        <a:graphic>
          <a:graphicData uri="http://schemas.openxmlformats.org/drawingml/2006/table">
            <a:tbl>
              <a:tblPr firstRow="1" bandRow="1">
                <a:tableStyleId>{5C22544A-7EE6-4342-B048-85BDC9FD1C3A}</a:tableStyleId>
              </a:tblPr>
              <a:tblGrid>
                <a:gridCol w="3024336"/>
                <a:gridCol w="2160240"/>
                <a:gridCol w="1613985"/>
                <a:gridCol w="2266187"/>
              </a:tblGrid>
              <a:tr h="298238">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30/06</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1789073">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I.1.3.4 Riduzione del tasso d’errore presente nelle statistiche di controllo relative al FEASR NON SIGC (&lt;= </a:t>
                      </a:r>
                      <a:r>
                        <a:rPr lang="it-IT" sz="1400" kern="1200" dirty="0" smtClean="0">
                          <a:solidFill>
                            <a:schemeClr val="dk1"/>
                          </a:solidFill>
                          <a:effectLst/>
                          <a:latin typeface="Times New Roman"/>
                          <a:ea typeface="+mn-ea"/>
                          <a:cs typeface="Times New Roman"/>
                        </a:rPr>
                        <a:t>3)   </a:t>
                      </a:r>
                      <a:r>
                        <a:rPr lang="it-IT" sz="1400" b="1" u="sng" kern="1200" dirty="0">
                          <a:solidFill>
                            <a:schemeClr val="dk1"/>
                          </a:solidFill>
                          <a:effectLst/>
                          <a:latin typeface="Times New Roman"/>
                          <a:ea typeface="+mn-ea"/>
                          <a:cs typeface="Times New Roman"/>
                        </a:rPr>
                        <a:t>(Peso 35%)</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statistiche di controllo per come comunicate alla Commissione Europea tramite il canale di comunicazione ufficiale</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Non riscontrabile</a:t>
                      </a:r>
                    </a:p>
                  </a:txBody>
                  <a:tcPr marL="68580" marR="68580" marT="0" marB="0" anchor="ctr"/>
                </a:tc>
                <a:tc>
                  <a:txBody>
                    <a:bodyPr/>
                    <a:lstStyle/>
                    <a:p>
                      <a:pPr algn="just">
                        <a:lnSpc>
                          <a:spcPct val="115000"/>
                        </a:lnSpc>
                        <a:spcAft>
                          <a:spcPts val="600"/>
                        </a:spcAft>
                        <a:tabLst>
                          <a:tab pos="182245" algn="l"/>
                        </a:tabLst>
                      </a:pPr>
                      <a:r>
                        <a:rPr lang="it-IT" sz="900" b="1" u="sng" dirty="0">
                          <a:solidFill>
                            <a:srgbClr val="008080"/>
                          </a:solidFill>
                          <a:effectLst/>
                          <a:latin typeface="Times New Roman"/>
                          <a:ea typeface="Calibri"/>
                          <a:cs typeface="Times New Roman"/>
                        </a:rPr>
                        <a:t> </a:t>
                      </a:r>
                      <a:endParaRPr lang="it-IT" sz="1100" dirty="0">
                        <a:effectLst/>
                        <a:latin typeface="Calibri"/>
                        <a:ea typeface="Calibri"/>
                        <a:cs typeface="Times New Roman"/>
                      </a:endParaRPr>
                    </a:p>
                  </a:txBody>
                  <a:tcPr marL="68580" marR="68580" marT="0" marB="0" anchor="ctr"/>
                </a:tc>
              </a:tr>
              <a:tr h="1765580">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I.4.1 Numero di monitoraggi effettuati con riferimento alle statistiche relative alle misure FEASR non SIGC allo scopo di verificare il processo di istruttoria delle domande di pagamento </a:t>
                      </a:r>
                      <a:r>
                        <a:rPr lang="it-IT" sz="1400" b="1" u="sng" kern="1200" dirty="0" smtClean="0">
                          <a:solidFill>
                            <a:schemeClr val="dk1"/>
                          </a:solidFill>
                          <a:effectLst/>
                          <a:latin typeface="Times New Roman"/>
                          <a:ea typeface="+mn-ea"/>
                          <a:cs typeface="Times New Roman"/>
                        </a:rPr>
                        <a:t>(Peso 40%)</a:t>
                      </a:r>
                      <a:endParaRPr lang="it-IT" sz="1400" b="1" u="sng" kern="1200" dirty="0">
                        <a:solidFill>
                          <a:schemeClr val="dk1"/>
                        </a:solidFill>
                        <a:effectLst/>
                        <a:latin typeface="Times New Roman"/>
                        <a:ea typeface="+mn-ea"/>
                        <a:cs typeface="Times New Roman"/>
                      </a:endParaRPr>
                    </a:p>
                  </a:txBody>
                  <a:tcPr marL="68580" marR="68580" marT="0" marB="0" anchor="ctr"/>
                </a:tc>
                <a:tc>
                  <a:txBody>
                    <a:bodyPr/>
                    <a:lstStyle/>
                    <a:p>
                      <a:pPr marL="0" lvl="0" indent="0" algn="just">
                        <a:lnSpc>
                          <a:spcPct val="115000"/>
                        </a:lnSpc>
                        <a:spcAft>
                          <a:spcPts val="600"/>
                        </a:spcAft>
                        <a:buFont typeface="Times New Roman"/>
                        <a:buNone/>
                        <a:tabLst>
                          <a:tab pos="182245" algn="l"/>
                        </a:tabLst>
                      </a:pPr>
                      <a:r>
                        <a:rPr lang="it-IT" sz="1400" kern="1200" dirty="0">
                          <a:solidFill>
                            <a:schemeClr val="dk1"/>
                          </a:solidFill>
                          <a:effectLst/>
                          <a:latin typeface="Times New Roman"/>
                          <a:ea typeface="+mn-ea"/>
                          <a:cs typeface="Times New Roman"/>
                        </a:rPr>
                        <a:t>verbali redatti dall’Ufficio competente individuato formalmente dalla Direzione</a:t>
                      </a:r>
                    </a:p>
                  </a:txBody>
                  <a:tcPr marL="68580" marR="68580" marT="0" marB="0" anchor="ctr"/>
                </a:tc>
                <a:tc>
                  <a:txBody>
                    <a:bodyPr/>
                    <a:lstStyle/>
                    <a:p>
                      <a:pPr marL="342900" lvl="0" indent="-342900" algn="just">
                        <a:lnSpc>
                          <a:spcPct val="115000"/>
                        </a:lnSpc>
                        <a:spcAft>
                          <a:spcPts val="600"/>
                        </a:spcAft>
                        <a:buFont typeface="Times New Roman"/>
                        <a:buChar char="-"/>
                        <a:tabLst>
                          <a:tab pos="182245" algn="l"/>
                        </a:tabLst>
                      </a:pPr>
                      <a:r>
                        <a:rPr lang="it-IT" sz="1400" kern="1200">
                          <a:solidFill>
                            <a:schemeClr val="dk1"/>
                          </a:solidFill>
                          <a:effectLst/>
                          <a:latin typeface="Times New Roman"/>
                          <a:ea typeface="+mn-ea"/>
                          <a:cs typeface="Times New Roman"/>
                        </a:rPr>
                        <a:t>(&gt;= 1)</a:t>
                      </a:r>
                    </a:p>
                  </a:txBody>
                  <a:tcPr marL="68580" marR="68580" marT="0" marB="0" anchor="ctr"/>
                </a:tc>
                <a:tc>
                  <a:txBody>
                    <a:bodyPr/>
                    <a:lstStyle/>
                    <a:p>
                      <a:pPr marL="342900" lvl="0" indent="-342900" algn="just">
                        <a:lnSpc>
                          <a:spcPct val="115000"/>
                        </a:lnSpc>
                        <a:spcAft>
                          <a:spcPts val="600"/>
                        </a:spcAft>
                        <a:buFont typeface="Times New Roman"/>
                        <a:buChar char="-"/>
                        <a:tabLst>
                          <a:tab pos="182245" algn="l"/>
                        </a:tabLst>
                      </a:pPr>
                      <a:r>
                        <a:rPr lang="it-IT" sz="1400" kern="1200">
                          <a:solidFill>
                            <a:schemeClr val="dk1"/>
                          </a:solidFill>
                          <a:effectLst/>
                          <a:latin typeface="Times New Roman"/>
                          <a:ea typeface="+mn-ea"/>
                          <a:cs typeface="Times New Roman"/>
                        </a:rPr>
                        <a:t>(&gt;= 2)</a:t>
                      </a:r>
                    </a:p>
                  </a:txBody>
                  <a:tcPr marL="68580" marR="68580" marT="0" marB="0" anchor="ctr"/>
                </a:tc>
              </a:tr>
              <a:tr h="2555820">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I.4.2 Numero di report inviati dalle Funzioni/Uffici al fine di consentire monitoraggi periodici dello stato d’avanzamento degli obiettivi strategici e operativi previsti dal Piano della Performance </a:t>
                      </a:r>
                      <a:r>
                        <a:rPr lang="it-IT" sz="1400" b="1" u="sng" kern="1200" dirty="0" smtClean="0">
                          <a:solidFill>
                            <a:schemeClr val="dk1"/>
                          </a:solidFill>
                          <a:effectLst/>
                          <a:latin typeface="Times New Roman"/>
                          <a:ea typeface="+mn-ea"/>
                          <a:cs typeface="Times New Roman"/>
                        </a:rPr>
                        <a:t>(Peso 60</a:t>
                      </a:r>
                      <a:r>
                        <a:rPr lang="it-IT" sz="1400" b="1" u="sng" kern="1200" dirty="0">
                          <a:solidFill>
                            <a:schemeClr val="dk1"/>
                          </a:solidFill>
                          <a:effectLst/>
                          <a:latin typeface="Times New Roman"/>
                          <a:ea typeface="+mn-ea"/>
                          <a:cs typeface="Times New Roman"/>
                        </a:rPr>
                        <a:t>%)</a:t>
                      </a:r>
                    </a:p>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 </a:t>
                      </a:r>
                    </a:p>
                  </a:txBody>
                  <a:tcPr marL="68580" marR="68580" marT="0" marB="0" anchor="ctr"/>
                </a:tc>
                <a:tc>
                  <a:txBody>
                    <a:bodyPr/>
                    <a:lstStyle/>
                    <a:p>
                      <a:pPr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Report redatti dall’Ufficio </a:t>
                      </a:r>
                      <a:r>
                        <a:rPr lang="it-IT" sz="1400" kern="1200" dirty="0" err="1">
                          <a:solidFill>
                            <a:schemeClr val="dk1"/>
                          </a:solidFill>
                          <a:effectLst/>
                          <a:latin typeface="Times New Roman"/>
                          <a:ea typeface="+mn-ea"/>
                          <a:cs typeface="Times New Roman"/>
                        </a:rPr>
                        <a:t>Monit</a:t>
                      </a:r>
                      <a:r>
                        <a:rPr lang="it-IT" sz="1400" kern="1200" dirty="0">
                          <a:solidFill>
                            <a:schemeClr val="dk1"/>
                          </a:solidFill>
                          <a:effectLst/>
                          <a:latin typeface="Times New Roman"/>
                          <a:ea typeface="+mn-ea"/>
                          <a:cs typeface="Times New Roman"/>
                        </a:rPr>
                        <a:t>. e Comunicazione</a:t>
                      </a:r>
                    </a:p>
                  </a:txBody>
                  <a:tcPr marL="68580" marR="68580" marT="0" marB="0" anchor="ctr"/>
                </a:tc>
                <a:tc>
                  <a:txBody>
                    <a:bodyPr/>
                    <a:lstStyle/>
                    <a:p>
                      <a:pPr marL="182245"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&gt;= 5 -  almeno 1 per ogni Struttura Dirigenziale</a:t>
                      </a:r>
                    </a:p>
                  </a:txBody>
                  <a:tcPr marL="68580" marR="68580" marT="0" marB="0" anchor="ctr"/>
                </a:tc>
                <a:tc>
                  <a:txBody>
                    <a:bodyPr/>
                    <a:lstStyle/>
                    <a:p>
                      <a:pPr marL="182245" algn="just">
                        <a:lnSpc>
                          <a:spcPct val="115000"/>
                        </a:lnSpc>
                        <a:spcAft>
                          <a:spcPts val="600"/>
                        </a:spcAft>
                        <a:tabLst>
                          <a:tab pos="182245" algn="l"/>
                        </a:tabLst>
                      </a:pPr>
                      <a:r>
                        <a:rPr lang="it-IT" sz="1400" kern="1200" dirty="0">
                          <a:solidFill>
                            <a:schemeClr val="dk1"/>
                          </a:solidFill>
                          <a:effectLst/>
                          <a:latin typeface="Times New Roman"/>
                          <a:ea typeface="+mn-ea"/>
                          <a:cs typeface="Times New Roman"/>
                        </a:rPr>
                        <a:t>&gt;= 10  almeno 1 per ogni Struttura Dirigenziale</a:t>
                      </a:r>
                    </a:p>
                  </a:txBody>
                  <a:tcPr marL="68580" marR="68580" marT="0" marB="0" anchor="ctr"/>
                </a:tc>
              </a:tr>
            </a:tbl>
          </a:graphicData>
        </a:graphic>
      </p:graphicFrame>
    </p:spTree>
    <p:extLst>
      <p:ext uri="{BB962C8B-B14F-4D97-AF65-F5344CB8AC3E}">
        <p14:creationId xmlns:p14="http://schemas.microsoft.com/office/powerpoint/2010/main" val="8671162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25</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1107298286"/>
              </p:ext>
            </p:extLst>
          </p:nvPr>
        </p:nvGraphicFramePr>
        <p:xfrm>
          <a:off x="19096" y="44624"/>
          <a:ext cx="9064748" cy="6624736"/>
        </p:xfrm>
        <a:graphic>
          <a:graphicData uri="http://schemas.openxmlformats.org/drawingml/2006/table">
            <a:tbl>
              <a:tblPr firstRow="1" bandRow="1">
                <a:tableStyleId>{5C22544A-7EE6-4342-B048-85BDC9FD1C3A}</a:tableStyleId>
              </a:tblPr>
              <a:tblGrid>
                <a:gridCol w="2896720"/>
                <a:gridCol w="1872208"/>
                <a:gridCol w="2029633"/>
                <a:gridCol w="2266187"/>
              </a:tblGrid>
              <a:tr h="324792">
                <a:tc>
                  <a:txBody>
                    <a:bodyPr/>
                    <a:lstStyle/>
                    <a:p>
                      <a:pPr algn="ctr">
                        <a:lnSpc>
                          <a:spcPct val="115000"/>
                        </a:lnSpc>
                        <a:spcAft>
                          <a:spcPts val="0"/>
                        </a:spcAft>
                      </a:pPr>
                      <a:r>
                        <a:rPr lang="it-IT" sz="1600" b="1" dirty="0">
                          <a:effectLst/>
                          <a:latin typeface="Times New Roman"/>
                          <a:ea typeface="Calibri"/>
                          <a:cs typeface="Times New Roman"/>
                        </a:rPr>
                        <a:t>Indicatore</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Fonte</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30/06</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a:effectLst/>
                          <a:latin typeface="Times New Roman"/>
                          <a:ea typeface="Calibri"/>
                          <a:cs typeface="Times New Roman"/>
                        </a:rPr>
                        <a:t>Target 31/12</a:t>
                      </a:r>
                      <a:endParaRPr lang="en-US" sz="1600">
                        <a:effectLst/>
                        <a:latin typeface="Calibri"/>
                        <a:ea typeface="Calibri"/>
                        <a:cs typeface="Times New Roman"/>
                      </a:endParaRPr>
                    </a:p>
                  </a:txBody>
                  <a:tcPr marL="68580" marR="68580" marT="0" marB="0" anchor="ctr"/>
                </a:tc>
              </a:tr>
              <a:tr h="1592281">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I.1.5.1 </a:t>
                      </a:r>
                      <a:r>
                        <a:rPr lang="it-IT" sz="1600" dirty="0">
                          <a:solidFill>
                            <a:srgbClr val="000000"/>
                          </a:solidFill>
                          <a:effectLst/>
                          <a:latin typeface="Times New Roman"/>
                          <a:ea typeface="Calibri"/>
                          <a:cs typeface="Times New Roman"/>
                        </a:rPr>
                        <a:t>Percentuale di ulteriori Misure Di Prevenzione della Corruzione attuate rispetto a quanto previsto nel Piano Anticorruzione </a:t>
                      </a:r>
                      <a:r>
                        <a:rPr lang="it-IT" sz="1600" dirty="0">
                          <a:effectLst/>
                          <a:latin typeface="Times New Roman"/>
                          <a:ea typeface="Calibri"/>
                          <a:cs typeface="Times New Roman"/>
                        </a:rPr>
                        <a:t>(</a:t>
                      </a:r>
                      <a:r>
                        <a:rPr lang="it-IT" sz="1600" b="1" u="sng" dirty="0">
                          <a:effectLst/>
                          <a:latin typeface="Times New Roman"/>
                          <a:ea typeface="Calibri"/>
                          <a:cs typeface="Times New Roman"/>
                        </a:rPr>
                        <a:t>peso 100%</a:t>
                      </a:r>
                      <a:r>
                        <a:rPr lang="it-IT" sz="1600" dirty="0">
                          <a:effectLst/>
                          <a:latin typeface="Times New Roman"/>
                          <a:ea typeface="Calibri"/>
                          <a:cs typeface="Times New Roman"/>
                        </a:rPr>
                        <a:t>);</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dirty="0">
                          <a:solidFill>
                            <a:srgbClr val="000000"/>
                          </a:solidFill>
                          <a:effectLst/>
                          <a:latin typeface="Times New Roman"/>
                          <a:ea typeface="Calibri"/>
                          <a:cs typeface="Times New Roman"/>
                        </a:rPr>
                        <a:t>Riscontrabile dalle attività di monitoraggio del Piano Anticorruzione</a:t>
                      </a:r>
                      <a:endParaRPr lang="en-US" sz="1600" dirty="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&gt;=80% in relazione alle scadenza fissate al 30 Giugno</a:t>
                      </a:r>
                      <a:endParaRPr lang="en-US" sz="1600" dirty="0">
                        <a:effectLst/>
                        <a:latin typeface="Calibri"/>
                        <a:ea typeface="Calibri"/>
                        <a:cs typeface="Times New Roman"/>
                      </a:endParaRPr>
                    </a:p>
                  </a:txBody>
                  <a:tcPr marL="68580" marR="68580" marT="0" marB="0" anchor="ctr"/>
                </a:tc>
                <a:tc>
                  <a:txBody>
                    <a:bodyPr/>
                    <a:lstStyle/>
                    <a:p>
                      <a:pPr marL="342900" lvl="0" indent="-342900" algn="ctr">
                        <a:lnSpc>
                          <a:spcPct val="115000"/>
                        </a:lnSpc>
                        <a:spcAft>
                          <a:spcPts val="600"/>
                        </a:spcAft>
                        <a:buFont typeface="Times New Roman"/>
                        <a:buChar char="-"/>
                        <a:tabLst>
                          <a:tab pos="182245" algn="l"/>
                        </a:tabLst>
                      </a:pPr>
                      <a:r>
                        <a:rPr lang="it-IT" sz="1600" dirty="0">
                          <a:solidFill>
                            <a:srgbClr val="000000"/>
                          </a:solidFill>
                          <a:effectLst/>
                          <a:latin typeface="Times New Roman"/>
                          <a:ea typeface="Calibri"/>
                          <a:cs typeface="Times New Roman"/>
                        </a:rPr>
                        <a:t>&gt;= 80%</a:t>
                      </a:r>
                      <a:r>
                        <a:rPr lang="it-IT" sz="1600" dirty="0">
                          <a:effectLst/>
                          <a:latin typeface="Times New Roman"/>
                          <a:ea typeface="Calibri"/>
                          <a:cs typeface="Times New Roman"/>
                        </a:rPr>
                        <a:t> in relazione alle scadenza fissate al 31 Dicembre</a:t>
                      </a:r>
                      <a:endParaRPr lang="en-US" sz="1600" dirty="0">
                        <a:effectLst/>
                        <a:latin typeface="Calibri"/>
                        <a:ea typeface="Calibri"/>
                        <a:cs typeface="Times New Roman"/>
                      </a:endParaRPr>
                    </a:p>
                  </a:txBody>
                  <a:tcPr marL="68580" marR="68580" marT="0" marB="0" anchor="ctr"/>
                </a:tc>
              </a:tr>
              <a:tr h="2109328">
                <a:tc>
                  <a:txBody>
                    <a:bodyPr/>
                    <a:lstStyle/>
                    <a:p>
                      <a:pPr algn="ctr">
                        <a:lnSpc>
                          <a:spcPct val="115000"/>
                        </a:lnSpc>
                        <a:spcAft>
                          <a:spcPts val="600"/>
                        </a:spcAft>
                        <a:tabLst>
                          <a:tab pos="182245" algn="l"/>
                        </a:tabLst>
                      </a:pPr>
                      <a:r>
                        <a:rPr lang="it-IT" sz="1600" kern="1200" dirty="0">
                          <a:solidFill>
                            <a:srgbClr val="000000"/>
                          </a:solidFill>
                          <a:effectLst/>
                          <a:latin typeface="Times New Roman"/>
                          <a:ea typeface="Calibri"/>
                          <a:cs typeface="Times New Roman"/>
                        </a:rPr>
                        <a:t>I.1.5.2 Numero di report inviati dalle Funzioni/Uffici al fine di consentire monitoraggi periodici con riferimento all’attuazione delle misure previste nel  Piano anticorruzione e </a:t>
                      </a:r>
                      <a:r>
                        <a:rPr lang="it-IT" sz="1600" kern="1200" dirty="0" smtClean="0">
                          <a:solidFill>
                            <a:srgbClr val="000000"/>
                          </a:solidFill>
                          <a:effectLst/>
                          <a:latin typeface="Times New Roman"/>
                          <a:ea typeface="Calibri"/>
                          <a:cs typeface="Times New Roman"/>
                        </a:rPr>
                        <a:t>trasparenza </a:t>
                      </a:r>
                      <a:r>
                        <a:rPr lang="it-IT" sz="1600" kern="1200" dirty="0">
                          <a:solidFill>
                            <a:srgbClr val="000000"/>
                          </a:solidFill>
                          <a:effectLst/>
                          <a:latin typeface="Times New Roman"/>
                          <a:ea typeface="Calibri"/>
                          <a:cs typeface="Times New Roman"/>
                        </a:rPr>
                        <a:t>(Fonte) (peso 10</a:t>
                      </a:r>
                      <a:r>
                        <a:rPr lang="it-IT" sz="1600" kern="1200" dirty="0" smtClean="0">
                          <a:solidFill>
                            <a:srgbClr val="000000"/>
                          </a:solidFill>
                          <a:effectLst/>
                          <a:latin typeface="Times New Roman"/>
                          <a:ea typeface="Calibri"/>
                          <a:cs typeface="Times New Roman"/>
                        </a:rPr>
                        <a:t>%);</a:t>
                      </a:r>
                      <a:endParaRPr lang="it-IT" sz="1600" kern="1200" dirty="0">
                        <a:solidFill>
                          <a:srgbClr val="000000"/>
                        </a:solidFill>
                        <a:effectLst/>
                        <a:latin typeface="Times New Roman"/>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kern="1200" dirty="0">
                          <a:solidFill>
                            <a:srgbClr val="000000"/>
                          </a:solidFill>
                          <a:effectLst/>
                          <a:latin typeface="Times New Roman"/>
                          <a:ea typeface="Calibri"/>
                          <a:cs typeface="Times New Roman"/>
                        </a:rPr>
                        <a:t>Riscontrabile dai report redatti dall’Ufficio </a:t>
                      </a:r>
                      <a:r>
                        <a:rPr lang="it-IT" sz="1600" kern="1200" dirty="0" err="1">
                          <a:solidFill>
                            <a:srgbClr val="000000"/>
                          </a:solidFill>
                          <a:effectLst/>
                          <a:latin typeface="Times New Roman"/>
                          <a:ea typeface="Calibri"/>
                          <a:cs typeface="Times New Roman"/>
                        </a:rPr>
                        <a:t>Monit</a:t>
                      </a:r>
                      <a:r>
                        <a:rPr lang="it-IT" sz="1600" kern="1200" dirty="0">
                          <a:solidFill>
                            <a:srgbClr val="000000"/>
                          </a:solidFill>
                          <a:effectLst/>
                          <a:latin typeface="Times New Roman"/>
                          <a:ea typeface="Calibri"/>
                          <a:cs typeface="Times New Roman"/>
                        </a:rPr>
                        <a:t>. e Comunicazione</a:t>
                      </a:r>
                    </a:p>
                  </a:txBody>
                  <a:tcPr marL="68580" marR="68580" marT="0" marB="0" anchor="ctr"/>
                </a:tc>
                <a:tc>
                  <a:txBody>
                    <a:bodyPr/>
                    <a:lstStyle/>
                    <a:p>
                      <a:pPr marL="182245" algn="ctr">
                        <a:lnSpc>
                          <a:spcPct val="115000"/>
                        </a:lnSpc>
                        <a:spcAft>
                          <a:spcPts val="600"/>
                        </a:spcAft>
                        <a:tabLst>
                          <a:tab pos="182245" algn="l"/>
                        </a:tabLst>
                      </a:pPr>
                      <a:r>
                        <a:rPr lang="it-IT" sz="1600" kern="1200" dirty="0">
                          <a:solidFill>
                            <a:srgbClr val="000000"/>
                          </a:solidFill>
                          <a:effectLst/>
                          <a:latin typeface="Times New Roman"/>
                          <a:ea typeface="Calibri"/>
                          <a:cs typeface="Times New Roman"/>
                        </a:rPr>
                        <a:t>&gt;= 5</a:t>
                      </a:r>
                    </a:p>
                  </a:txBody>
                  <a:tcPr marL="68580" marR="68580" marT="0" marB="0" anchor="ctr"/>
                </a:tc>
                <a:tc>
                  <a:txBody>
                    <a:bodyPr/>
                    <a:lstStyle/>
                    <a:p>
                      <a:pPr marL="182245" algn="ctr">
                        <a:lnSpc>
                          <a:spcPct val="115000"/>
                        </a:lnSpc>
                        <a:spcAft>
                          <a:spcPts val="600"/>
                        </a:spcAft>
                        <a:tabLst>
                          <a:tab pos="182245" algn="l"/>
                        </a:tabLst>
                      </a:pPr>
                      <a:r>
                        <a:rPr lang="it-IT" sz="1600" kern="1200" dirty="0">
                          <a:solidFill>
                            <a:srgbClr val="000000"/>
                          </a:solidFill>
                          <a:effectLst/>
                          <a:latin typeface="Times New Roman"/>
                          <a:ea typeface="Calibri"/>
                          <a:cs typeface="Times New Roman"/>
                        </a:rPr>
                        <a:t>&gt;= 10</a:t>
                      </a:r>
                    </a:p>
                  </a:txBody>
                  <a:tcPr marL="68580" marR="68580" marT="0" marB="0" anchor="ctr"/>
                </a:tc>
              </a:tr>
              <a:tr h="2598335">
                <a:tc>
                  <a:txBody>
                    <a:bodyPr/>
                    <a:lstStyle/>
                    <a:p>
                      <a:pPr algn="ctr">
                        <a:lnSpc>
                          <a:spcPct val="115000"/>
                        </a:lnSpc>
                        <a:spcAft>
                          <a:spcPts val="600"/>
                        </a:spcAft>
                        <a:tabLst>
                          <a:tab pos="182245" algn="l"/>
                        </a:tabLst>
                      </a:pPr>
                      <a:r>
                        <a:rPr lang="it-IT" sz="1600" dirty="0">
                          <a:effectLst/>
                          <a:latin typeface="Times New Roman"/>
                          <a:ea typeface="Calibri"/>
                          <a:cs typeface="Times New Roman"/>
                        </a:rPr>
                        <a:t>I.1.6.1 Percentuale di raggiungimento degli indicatori connessi agli obiettivi strategici in materia di Trasparenza indicati nel Piano della Prevenzione della Corruzione e della Trasparenza </a:t>
                      </a:r>
                      <a:r>
                        <a:rPr lang="it-IT" sz="1600" b="1" dirty="0">
                          <a:effectLst/>
                          <a:latin typeface="Times New Roman"/>
                          <a:ea typeface="Calibri"/>
                          <a:cs typeface="Times New Roman"/>
                        </a:rPr>
                        <a:t>(peso 100%)</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600"/>
                        </a:spcAft>
                        <a:tabLst>
                          <a:tab pos="182245" algn="l"/>
                        </a:tabLst>
                      </a:pPr>
                      <a:r>
                        <a:rPr lang="it-IT" sz="1600">
                          <a:effectLst/>
                          <a:latin typeface="Times New Roman"/>
                          <a:ea typeface="Calibri"/>
                          <a:cs typeface="Times New Roman"/>
                        </a:rPr>
                        <a:t>Riscontrabile dalle fonti indicate per ogni indicatore nel PPCT</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a:effectLst/>
                          <a:latin typeface="Times New Roman"/>
                          <a:ea typeface="Calibri"/>
                          <a:cs typeface="Times New Roman"/>
                        </a:rPr>
                        <a:t>=100% di quanto indicato negli indicatori riportati nel PPCT rispetto alla data del 30 Giugno</a:t>
                      </a:r>
                      <a:endParaRPr lang="en-US" sz="1600">
                        <a:effectLst/>
                        <a:latin typeface="Calibri"/>
                        <a:ea typeface="Calibri"/>
                        <a:cs typeface="Times New Roman"/>
                      </a:endParaRPr>
                    </a:p>
                  </a:txBody>
                  <a:tcPr marL="68580" marR="68580" marT="0" marB="0" anchor="ctr"/>
                </a:tc>
                <a:tc>
                  <a:txBody>
                    <a:bodyPr/>
                    <a:lstStyle/>
                    <a:p>
                      <a:pPr marL="182245" algn="ctr">
                        <a:lnSpc>
                          <a:spcPct val="115000"/>
                        </a:lnSpc>
                        <a:spcAft>
                          <a:spcPts val="600"/>
                        </a:spcAft>
                        <a:tabLst>
                          <a:tab pos="182245" algn="l"/>
                        </a:tabLst>
                      </a:pPr>
                      <a:r>
                        <a:rPr lang="it-IT" sz="1600" dirty="0">
                          <a:effectLst/>
                          <a:latin typeface="Times New Roman"/>
                          <a:ea typeface="Calibri"/>
                          <a:cs typeface="Times New Roman"/>
                        </a:rPr>
                        <a:t>=100% di quanto indicato negli indicatori riportati nel PPCT rispetto alla data del 31 Dicembre</a:t>
                      </a:r>
                      <a:endParaRPr lang="en-US"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022865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26</a:t>
            </a:fld>
            <a:endParaRPr lang="it-IT"/>
          </a:p>
        </p:txBody>
      </p:sp>
      <p:graphicFrame>
        <p:nvGraphicFramePr>
          <p:cNvPr id="6" name="Tabella 5"/>
          <p:cNvGraphicFramePr>
            <a:graphicFrameLocks noGrp="1"/>
          </p:cNvGraphicFramePr>
          <p:nvPr>
            <p:extLst>
              <p:ext uri="{D42A27DB-BD31-4B8C-83A1-F6EECF244321}">
                <p14:modId xmlns:p14="http://schemas.microsoft.com/office/powerpoint/2010/main" val="4240989917"/>
              </p:ext>
            </p:extLst>
          </p:nvPr>
        </p:nvGraphicFramePr>
        <p:xfrm>
          <a:off x="48398" y="146719"/>
          <a:ext cx="9064748" cy="6594650"/>
        </p:xfrm>
        <a:graphic>
          <a:graphicData uri="http://schemas.openxmlformats.org/drawingml/2006/table">
            <a:tbl>
              <a:tblPr firstRow="1" bandRow="1">
                <a:tableStyleId>{5C22544A-7EE6-4342-B048-85BDC9FD1C3A}</a:tableStyleId>
              </a:tblPr>
              <a:tblGrid>
                <a:gridCol w="3371474"/>
                <a:gridCol w="1512168"/>
                <a:gridCol w="1914919"/>
                <a:gridCol w="2266187"/>
              </a:tblGrid>
              <a:tr h="253674">
                <a:tc>
                  <a:txBody>
                    <a:bodyPr/>
                    <a:lstStyle/>
                    <a:p>
                      <a:pPr algn="ctr">
                        <a:lnSpc>
                          <a:spcPct val="115000"/>
                        </a:lnSpc>
                        <a:spcAft>
                          <a:spcPts val="0"/>
                        </a:spcAft>
                      </a:pPr>
                      <a:r>
                        <a:rPr lang="it-IT" sz="1400" b="1" dirty="0">
                          <a:effectLst/>
                          <a:latin typeface="Times New Roman"/>
                          <a:ea typeface="Calibri"/>
                          <a:cs typeface="Times New Roman"/>
                        </a:rPr>
                        <a:t>Indicatore</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Fonte</a:t>
                      </a:r>
                      <a:endParaRPr lang="en-US" sz="1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dirty="0">
                          <a:effectLst/>
                          <a:latin typeface="Times New Roman"/>
                          <a:ea typeface="Calibri"/>
                          <a:cs typeface="Times New Roman"/>
                        </a:rPr>
                        <a:t>Target 30/06</a:t>
                      </a:r>
                      <a:endParaRPr lang="en-US"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400" b="1">
                          <a:effectLst/>
                          <a:latin typeface="Times New Roman"/>
                          <a:ea typeface="Calibri"/>
                          <a:cs typeface="Times New Roman"/>
                        </a:rPr>
                        <a:t>Target 31/12</a:t>
                      </a:r>
                      <a:endParaRPr lang="en-US" sz="1400">
                        <a:effectLst/>
                        <a:latin typeface="Calibri"/>
                        <a:ea typeface="Calibri"/>
                        <a:cs typeface="Times New Roman"/>
                      </a:endParaRPr>
                    </a:p>
                  </a:txBody>
                  <a:tcPr marL="68580" marR="68580" marT="0" marB="0" anchor="ctr"/>
                </a:tc>
              </a:tr>
              <a:tr h="1268369">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I.2.1.1 Numero di Circolari adottate dalle Funzioni (&gt;=10)</a:t>
                      </a:r>
                    </a:p>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(Riscontrabili dal Protocollo dell’Ente) (Peso 50%)</a:t>
                      </a:r>
                    </a:p>
                  </a:txBody>
                  <a:tcPr marL="68580" marR="68580" marT="0" marB="0" anchor="ctr"/>
                </a:tc>
                <a:tc>
                  <a:txBody>
                    <a:bodyPr/>
                    <a:lstStyle/>
                    <a:p>
                      <a:pPr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Protocollo dell’Ente</a:t>
                      </a:r>
                    </a:p>
                  </a:txBody>
                  <a:tcPr marL="68580" marR="68580" marT="0" marB="0" anchor="ctr"/>
                </a:tc>
                <a:tc>
                  <a:txBody>
                    <a:bodyPr/>
                    <a:lstStyle/>
                    <a:p>
                      <a:pPr marL="182245"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&gt;=5</a:t>
                      </a:r>
                    </a:p>
                  </a:txBody>
                  <a:tcPr marL="68580" marR="68580" marT="0" marB="0" anchor="ctr"/>
                </a:tc>
                <a:tc>
                  <a:txBody>
                    <a:bodyPr/>
                    <a:lstStyle/>
                    <a:p>
                      <a:pPr marL="182245"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&gt;=10</a:t>
                      </a:r>
                    </a:p>
                  </a:txBody>
                  <a:tcPr marL="68580" marR="68580" marT="0" marB="0" anchor="ctr"/>
                </a:tc>
              </a:tr>
              <a:tr h="1268369">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I.2.1.2 Numero di Manuali operativi adottati dalle Funzioni (&gt;=10) (Riscontrabili dal Registro dei Decreti) (Peso 50</a:t>
                      </a:r>
                      <a:r>
                        <a:rPr lang="it-IT" sz="1600" kern="1200" dirty="0" smtClean="0">
                          <a:solidFill>
                            <a:schemeClr val="dk1"/>
                          </a:solidFill>
                          <a:effectLst/>
                          <a:latin typeface="Times New Roman"/>
                          <a:ea typeface="Calibri"/>
                          <a:cs typeface="Times New Roman"/>
                        </a:rPr>
                        <a:t>%)</a:t>
                      </a:r>
                      <a:endParaRPr lang="it-IT" sz="1600" kern="1200" dirty="0">
                        <a:solidFill>
                          <a:schemeClr val="dk1"/>
                        </a:solidFill>
                        <a:effectLst/>
                        <a:latin typeface="Times New Roman"/>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Riscontrabili dal Registro dei Decreti</a:t>
                      </a:r>
                    </a:p>
                  </a:txBody>
                  <a:tcPr marL="68580" marR="68580" marT="0" marB="0" anchor="ctr"/>
                </a:tc>
                <a:tc>
                  <a:txBody>
                    <a:bodyPr/>
                    <a:lstStyle/>
                    <a:p>
                      <a:pPr marL="182245" algn="just">
                        <a:lnSpc>
                          <a:spcPct val="115000"/>
                        </a:lnSpc>
                        <a:spcAft>
                          <a:spcPts val="600"/>
                        </a:spcAft>
                        <a:tabLst>
                          <a:tab pos="182245" algn="l"/>
                        </a:tabLst>
                      </a:pPr>
                      <a:r>
                        <a:rPr lang="it-IT" sz="1600" kern="1200">
                          <a:solidFill>
                            <a:schemeClr val="dk1"/>
                          </a:solidFill>
                          <a:effectLst/>
                          <a:latin typeface="Times New Roman"/>
                          <a:ea typeface="Calibri"/>
                          <a:cs typeface="Times New Roman"/>
                        </a:rPr>
                        <a:t>&gt;=5</a:t>
                      </a:r>
                    </a:p>
                  </a:txBody>
                  <a:tcPr marL="68580" marR="68580" marT="0" marB="0" anchor="ctr"/>
                </a:tc>
                <a:tc>
                  <a:txBody>
                    <a:bodyPr/>
                    <a:lstStyle/>
                    <a:p>
                      <a:pPr marL="182245"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&gt;=10</a:t>
                      </a:r>
                    </a:p>
                  </a:txBody>
                  <a:tcPr marL="68580" marR="68580" marT="0" marB="0" anchor="ctr"/>
                </a:tc>
              </a:tr>
              <a:tr h="1997869">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I.3.1.1 Messa in esercizio del nuovo software per la protocollazione informatica e la gestione documentale</a:t>
                      </a:r>
                    </a:p>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(Riscontabile dal sistema di protocollo dell’ente) (Peso: 100</a:t>
                      </a:r>
                      <a:r>
                        <a:rPr lang="it-IT" sz="1600" kern="1200" dirty="0" smtClean="0">
                          <a:solidFill>
                            <a:schemeClr val="dk1"/>
                          </a:solidFill>
                          <a:effectLst/>
                          <a:latin typeface="Times New Roman"/>
                          <a:ea typeface="Calibri"/>
                          <a:cs typeface="Times New Roman"/>
                        </a:rPr>
                        <a:t>%)</a:t>
                      </a:r>
                      <a:endParaRPr lang="it-IT" sz="1600" kern="1200" dirty="0">
                        <a:solidFill>
                          <a:schemeClr val="dk1"/>
                        </a:solidFill>
                        <a:effectLst/>
                        <a:latin typeface="Times New Roman"/>
                        <a:ea typeface="Calibri"/>
                        <a:cs typeface="Times New Roman"/>
                      </a:endParaRPr>
                    </a:p>
                  </a:txBody>
                  <a:tcPr marL="68580" marR="68580" marT="0" marB="0" anchor="ctr"/>
                </a:tc>
                <a:tc>
                  <a:txBody>
                    <a:bodyPr/>
                    <a:lstStyle/>
                    <a:p>
                      <a:pPr algn="just">
                        <a:lnSpc>
                          <a:spcPct val="115000"/>
                        </a:lnSpc>
                        <a:spcAft>
                          <a:spcPts val="600"/>
                        </a:spcAft>
                        <a:tabLst>
                          <a:tab pos="182245" algn="l"/>
                        </a:tabLst>
                      </a:pPr>
                      <a:r>
                        <a:rPr lang="it-IT" sz="1600" kern="1200" dirty="0">
                          <a:solidFill>
                            <a:schemeClr val="dk1"/>
                          </a:solidFill>
                          <a:effectLst/>
                          <a:latin typeface="Times New Roman"/>
                          <a:ea typeface="Calibri"/>
                          <a:cs typeface="Times New Roman"/>
                        </a:rPr>
                        <a:t>Riscontabile dal sistema di protocollo dell’ente</a:t>
                      </a:r>
                    </a:p>
                  </a:txBody>
                  <a:tcPr marL="68580" marR="68580" marT="0" marB="0" anchor="ctr"/>
                </a:tc>
                <a:tc>
                  <a:txBody>
                    <a:bodyPr/>
                    <a:lstStyle/>
                    <a:p>
                      <a:pPr algn="just">
                        <a:lnSpc>
                          <a:spcPct val="115000"/>
                        </a:lnSpc>
                        <a:spcAft>
                          <a:spcPts val="0"/>
                        </a:spcAft>
                      </a:pPr>
                      <a:r>
                        <a:rPr lang="it-IT" sz="1600" kern="1200" dirty="0">
                          <a:solidFill>
                            <a:schemeClr val="dk1"/>
                          </a:solidFill>
                          <a:effectLst/>
                          <a:latin typeface="Times New Roman"/>
                          <a:ea typeface="Calibri"/>
                          <a:cs typeface="Times New Roman"/>
                        </a:rPr>
                        <a:t>Avvio attività di migrazione</a:t>
                      </a:r>
                    </a:p>
                  </a:txBody>
                  <a:tcPr marL="68580" marR="68580" marT="0" marB="0" anchor="ctr"/>
                </a:tc>
                <a:tc>
                  <a:txBody>
                    <a:bodyPr/>
                    <a:lstStyle/>
                    <a:p>
                      <a:pPr algn="just">
                        <a:lnSpc>
                          <a:spcPct val="115000"/>
                        </a:lnSpc>
                        <a:spcAft>
                          <a:spcPts val="0"/>
                        </a:spcAft>
                      </a:pPr>
                      <a:r>
                        <a:rPr lang="it-IT" sz="1600" kern="1200" dirty="0">
                          <a:solidFill>
                            <a:schemeClr val="dk1"/>
                          </a:solidFill>
                          <a:effectLst/>
                          <a:latin typeface="Times New Roman"/>
                          <a:ea typeface="Calibri"/>
                          <a:cs typeface="Times New Roman"/>
                        </a:rPr>
                        <a:t>Collaudo positivo e messa in esercizio del sistema</a:t>
                      </a:r>
                    </a:p>
                  </a:txBody>
                  <a:tcPr marL="68580" marR="68580" marT="0" marB="0" anchor="ctr"/>
                </a:tc>
              </a:tr>
              <a:tr h="1806369">
                <a:tc>
                  <a:txBody>
                    <a:bodyPr/>
                    <a:lstStyle/>
                    <a:p>
                      <a:pPr algn="just">
                        <a:lnSpc>
                          <a:spcPct val="115000"/>
                        </a:lnSpc>
                        <a:spcAft>
                          <a:spcPts val="0"/>
                        </a:spcAft>
                      </a:pPr>
                      <a:r>
                        <a:rPr lang="it-IT" sz="1600" kern="1200" dirty="0">
                          <a:solidFill>
                            <a:schemeClr val="dk1"/>
                          </a:solidFill>
                          <a:effectLst/>
                          <a:latin typeface="Times New Roman"/>
                          <a:ea typeface="Calibri"/>
                          <a:cs typeface="Times New Roman"/>
                        </a:rPr>
                        <a:t>I.1.3.1 Numero di domini della ISO 27002 per i quali i Sistema Informativo dell’ARCEA è ritenuto sufficientemente adeguato(peso 100%)</a:t>
                      </a:r>
                    </a:p>
                  </a:txBody>
                  <a:tcPr marL="68580" marR="68580" marT="0" marB="0" anchor="ctr"/>
                </a:tc>
                <a:tc>
                  <a:txBody>
                    <a:bodyPr/>
                    <a:lstStyle/>
                    <a:p>
                      <a:pPr algn="just">
                        <a:lnSpc>
                          <a:spcPct val="115000"/>
                        </a:lnSpc>
                        <a:spcAft>
                          <a:spcPts val="0"/>
                        </a:spcAft>
                      </a:pPr>
                      <a:r>
                        <a:rPr lang="it-IT" sz="1600" kern="1200">
                          <a:solidFill>
                            <a:schemeClr val="dk1"/>
                          </a:solidFill>
                          <a:effectLst/>
                          <a:latin typeface="Times New Roman"/>
                          <a:ea typeface="Calibri"/>
                          <a:cs typeface="Times New Roman"/>
                        </a:rPr>
                        <a:t>Riscontrabile nella relazione prodotta dall’Organismo di Certificazione dei conti</a:t>
                      </a:r>
                    </a:p>
                  </a:txBody>
                  <a:tcPr marL="68580" marR="68580" marT="0" marB="0" anchor="ctr"/>
                </a:tc>
                <a:tc>
                  <a:txBody>
                    <a:bodyPr/>
                    <a:lstStyle/>
                    <a:p>
                      <a:pPr algn="just">
                        <a:lnSpc>
                          <a:spcPct val="115000"/>
                        </a:lnSpc>
                        <a:spcAft>
                          <a:spcPts val="0"/>
                        </a:spcAft>
                      </a:pPr>
                      <a:r>
                        <a:rPr lang="it-IT" sz="1600" kern="1200" dirty="0">
                          <a:solidFill>
                            <a:schemeClr val="dk1"/>
                          </a:solidFill>
                          <a:effectLst/>
                          <a:latin typeface="Times New Roman"/>
                          <a:ea typeface="Calibri"/>
                          <a:cs typeface="Times New Roman"/>
                        </a:rPr>
                        <a:t>Non riscontrabile perché la reazione dell’Ente Certificatore è emessa a fine anno</a:t>
                      </a:r>
                    </a:p>
                  </a:txBody>
                  <a:tcPr marL="68580" marR="68580" marT="0" marB="0" anchor="ctr"/>
                </a:tc>
                <a:tc>
                  <a:txBody>
                    <a:bodyPr/>
                    <a:lstStyle/>
                    <a:p>
                      <a:pPr algn="just">
                        <a:lnSpc>
                          <a:spcPct val="115000"/>
                        </a:lnSpc>
                        <a:spcAft>
                          <a:spcPts val="0"/>
                        </a:spcAft>
                      </a:pPr>
                      <a:r>
                        <a:rPr lang="it-IT" sz="1600" kern="1200" dirty="0">
                          <a:solidFill>
                            <a:schemeClr val="dk1"/>
                          </a:solidFill>
                          <a:effectLst/>
                          <a:latin typeface="Times New Roman"/>
                          <a:ea typeface="Calibri"/>
                          <a:cs typeface="Times New Roman"/>
                        </a:rPr>
                        <a:t>&gt;=3</a:t>
                      </a:r>
                    </a:p>
                  </a:txBody>
                  <a:tcPr marL="68580" marR="68580" marT="0" marB="0" anchor="ctr"/>
                </a:tc>
              </a:tr>
            </a:tbl>
          </a:graphicData>
        </a:graphic>
      </p:graphicFrame>
    </p:spTree>
    <p:extLst>
      <p:ext uri="{BB962C8B-B14F-4D97-AF65-F5344CB8AC3E}">
        <p14:creationId xmlns:p14="http://schemas.microsoft.com/office/powerpoint/2010/main" val="3869419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27</a:t>
            </a:fld>
            <a:endParaRPr lang="it-IT"/>
          </a:p>
        </p:txBody>
      </p:sp>
      <p:pic>
        <p:nvPicPr>
          <p:cNvPr id="2" name="Immagine 1"/>
          <p:cNvPicPr>
            <a:picLocks noChangeAspect="1"/>
          </p:cNvPicPr>
          <p:nvPr/>
        </p:nvPicPr>
        <p:blipFill>
          <a:blip r:embed="rId2"/>
          <a:stretch>
            <a:fillRect/>
          </a:stretch>
        </p:blipFill>
        <p:spPr>
          <a:xfrm>
            <a:off x="1473200" y="0"/>
            <a:ext cx="6186500" cy="6858000"/>
          </a:xfrm>
          <a:prstGeom prst="rect">
            <a:avLst/>
          </a:prstGeom>
        </p:spPr>
      </p:pic>
    </p:spTree>
    <p:extLst>
      <p:ext uri="{BB962C8B-B14F-4D97-AF65-F5344CB8AC3E}">
        <p14:creationId xmlns:p14="http://schemas.microsoft.com/office/powerpoint/2010/main" val="14526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Segnaposto contenuto 8"/>
          <p:cNvGraphicFramePr>
            <a:graphicFrameLocks noGrp="1"/>
          </p:cNvGraphicFramePr>
          <p:nvPr>
            <p:ph idx="1"/>
            <p:extLst>
              <p:ext uri="{D42A27DB-BD31-4B8C-83A1-F6EECF244321}">
                <p14:modId xmlns:p14="http://schemas.microsoft.com/office/powerpoint/2010/main" val="3518931784"/>
              </p:ext>
            </p:extLst>
          </p:nvPr>
        </p:nvGraphicFramePr>
        <p:xfrm>
          <a:off x="179512" y="836712"/>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contenuto 6"/>
          <p:cNvSpPr>
            <a:spLocks noGrp="1"/>
          </p:cNvSpPr>
          <p:nvPr>
            <p:ph idx="21"/>
          </p:nvPr>
        </p:nvSpPr>
        <p:spPr/>
        <p:txBody>
          <a:bodyPr/>
          <a:lstStyle/>
          <a:p>
            <a:pPr marL="0" lvl="0" indent="0" algn="ctr">
              <a:buNone/>
            </a:pPr>
            <a:r>
              <a:rPr lang="it-IT" sz="2400" b="1" dirty="0">
                <a:solidFill>
                  <a:srgbClr val="1F497D"/>
                </a:solidFill>
              </a:rPr>
              <a:t>Fasi, soggetti e tempi del processo di redazione del Piano</a:t>
            </a:r>
            <a:endParaRPr lang="en-US" sz="2400"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04/02/2019</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28</a:t>
            </a:fld>
            <a:endParaRPr lang="it-IT"/>
          </a:p>
        </p:txBody>
      </p:sp>
    </p:spTree>
    <p:extLst>
      <p:ext uri="{BB962C8B-B14F-4D97-AF65-F5344CB8AC3E}">
        <p14:creationId xmlns:p14="http://schemas.microsoft.com/office/powerpoint/2010/main" val="1710963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4126966669"/>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a:xfrm>
            <a:off x="88445" y="44624"/>
            <a:ext cx="8948051" cy="740627"/>
          </a:xfrm>
        </p:spPr>
        <p:txBody>
          <a:bodyPr/>
          <a:lstStyle/>
          <a:p>
            <a:pPr marL="0" indent="0" algn="ctr">
              <a:buNone/>
            </a:pPr>
            <a:r>
              <a:rPr lang="it-IT" b="1" dirty="0" smtClean="0">
                <a:solidFill>
                  <a:srgbClr val="1F497D"/>
                </a:solidFill>
              </a:rPr>
              <a:t>Focus tematici</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29</a:t>
            </a:fld>
            <a:endParaRPr lang="it-IT"/>
          </a:p>
        </p:txBody>
      </p:sp>
    </p:spTree>
    <p:extLst>
      <p:ext uri="{BB962C8B-B14F-4D97-AF65-F5344CB8AC3E}">
        <p14:creationId xmlns:p14="http://schemas.microsoft.com/office/powerpoint/2010/main" val="97257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572638579"/>
              </p:ext>
            </p:extLst>
          </p:nvPr>
        </p:nvGraphicFramePr>
        <p:xfrm>
          <a:off x="107950" y="908050"/>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tangolo 5"/>
          <p:cNvSpPr/>
          <p:nvPr/>
        </p:nvSpPr>
        <p:spPr>
          <a:xfrm>
            <a:off x="2123728" y="0"/>
            <a:ext cx="5040560" cy="1077218"/>
          </a:xfrm>
          <a:prstGeom prst="rect">
            <a:avLst/>
          </a:prstGeom>
        </p:spPr>
        <p:txBody>
          <a:bodyPr wrap="square">
            <a:spAutoFit/>
          </a:bodyPr>
          <a:lstStyle/>
          <a:p>
            <a:pPr lvl="0" algn="ctr"/>
            <a:r>
              <a:rPr lang="it-IT" sz="3200" dirty="0">
                <a:solidFill>
                  <a:schemeClr val="tx2"/>
                </a:solidFill>
              </a:rPr>
              <a:t>Il Piano della Performance </a:t>
            </a:r>
            <a:br>
              <a:rPr lang="it-IT" sz="3200" dirty="0">
                <a:solidFill>
                  <a:schemeClr val="tx2"/>
                </a:solidFill>
              </a:rPr>
            </a:br>
            <a:endParaRPr lang="it-IT" sz="3200" dirty="0">
              <a:solidFill>
                <a:schemeClr val="tx2"/>
              </a:solidFill>
            </a:endParaRPr>
          </a:p>
        </p:txBody>
      </p:sp>
    </p:spTree>
    <p:extLst>
      <p:ext uri="{BB962C8B-B14F-4D97-AF65-F5344CB8AC3E}">
        <p14:creationId xmlns:p14="http://schemas.microsoft.com/office/powerpoint/2010/main" val="2487672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04/02/2019</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30</a:t>
            </a:fld>
            <a:endParaRPr lang="it-IT" dirty="0"/>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2942148366"/>
              </p:ext>
            </p:extLst>
          </p:nvPr>
        </p:nvGraphicFramePr>
        <p:xfrm>
          <a:off x="0" y="908050"/>
          <a:ext cx="8928100"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b="1" dirty="0" smtClean="0"/>
              <a:t>Dati di Sintesi – Erogazioni DU - PSR</a:t>
            </a:r>
            <a:endParaRPr lang="it-IT" b="1" dirty="0"/>
          </a:p>
        </p:txBody>
      </p:sp>
      <p:sp>
        <p:nvSpPr>
          <p:cNvPr id="2" name="CasellaDiTesto 1"/>
          <p:cNvSpPr txBox="1"/>
          <p:nvPr/>
        </p:nvSpPr>
        <p:spPr>
          <a:xfrm>
            <a:off x="5868144" y="2100891"/>
            <a:ext cx="2903359" cy="369332"/>
          </a:xfrm>
          <a:prstGeom prst="rect">
            <a:avLst/>
          </a:prstGeom>
          <a:noFill/>
        </p:spPr>
        <p:txBody>
          <a:bodyPr wrap="none" rtlCol="0">
            <a:spAutoFit/>
          </a:bodyPr>
          <a:lstStyle/>
          <a:p>
            <a:r>
              <a:rPr lang="it-IT" b="1" dirty="0" smtClean="0"/>
              <a:t>Ultima Campagna conclusa</a:t>
            </a:r>
            <a:endParaRPr lang="it-IT" b="1" dirty="0"/>
          </a:p>
        </p:txBody>
      </p:sp>
    </p:spTree>
    <p:extLst>
      <p:ext uri="{BB962C8B-B14F-4D97-AF65-F5344CB8AC3E}">
        <p14:creationId xmlns:p14="http://schemas.microsoft.com/office/powerpoint/2010/main" val="4123670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3" name="Segnaposto numero diapositiva 2"/>
          <p:cNvSpPr>
            <a:spLocks noGrp="1"/>
          </p:cNvSpPr>
          <p:nvPr>
            <p:ph type="sldNum" sz="quarter" idx="24"/>
          </p:nvPr>
        </p:nvSpPr>
        <p:spPr/>
        <p:txBody>
          <a:bodyPr/>
          <a:lstStyle/>
          <a:p>
            <a:pPr>
              <a:defRPr/>
            </a:pPr>
            <a:fld id="{1C7D1003-559A-4320-8362-51A1D6BF1414}" type="slidenum">
              <a:rPr lang="it-IT" smtClean="0"/>
              <a:pPr>
                <a:defRPr/>
              </a:pPr>
              <a:t>31</a:t>
            </a:fld>
            <a:endParaRPr lang="it-IT"/>
          </a:p>
        </p:txBody>
      </p:sp>
      <p:graphicFrame>
        <p:nvGraphicFramePr>
          <p:cNvPr id="4" name="Tabella 3"/>
          <p:cNvGraphicFramePr>
            <a:graphicFrameLocks noGrp="1"/>
          </p:cNvGraphicFramePr>
          <p:nvPr>
            <p:extLst>
              <p:ext uri="{D42A27DB-BD31-4B8C-83A1-F6EECF244321}">
                <p14:modId xmlns:p14="http://schemas.microsoft.com/office/powerpoint/2010/main" val="3646166575"/>
              </p:ext>
            </p:extLst>
          </p:nvPr>
        </p:nvGraphicFramePr>
        <p:xfrm>
          <a:off x="539552" y="908720"/>
          <a:ext cx="7920880" cy="4073283"/>
        </p:xfrm>
        <a:graphic>
          <a:graphicData uri="http://schemas.openxmlformats.org/drawingml/2006/table">
            <a:tbl>
              <a:tblPr/>
              <a:tblGrid>
                <a:gridCol w="1980220"/>
                <a:gridCol w="1980220"/>
                <a:gridCol w="1872208"/>
                <a:gridCol w="2088232"/>
              </a:tblGrid>
              <a:tr h="672075">
                <a:tc>
                  <a:txBody>
                    <a:bodyPr/>
                    <a:lstStyle/>
                    <a:p>
                      <a:pPr algn="ctr"/>
                      <a:r>
                        <a:rPr lang="it-IT" sz="2200" b="1" dirty="0" smtClean="0">
                          <a:solidFill>
                            <a:schemeClr val="bg1"/>
                          </a:solidFill>
                          <a:effectLst/>
                        </a:rPr>
                        <a:t>NUM</a:t>
                      </a:r>
                      <a:r>
                        <a:rPr lang="it-IT" sz="2200" b="1" baseline="0" dirty="0" smtClean="0">
                          <a:solidFill>
                            <a:schemeClr val="bg1"/>
                          </a:solidFill>
                          <a:effectLst/>
                        </a:rPr>
                        <a:t> </a:t>
                      </a:r>
                      <a:r>
                        <a:rPr lang="it-IT" sz="2200" b="1" dirty="0" smtClean="0">
                          <a:solidFill>
                            <a:schemeClr val="bg1"/>
                          </a:solidFill>
                          <a:effectLst/>
                        </a:rPr>
                        <a:t>DECRETO</a:t>
                      </a:r>
                      <a:endParaRPr lang="it-IT" sz="2200" b="1" dirty="0">
                        <a:solidFill>
                          <a:schemeClr val="bg1"/>
                        </a:solidFill>
                        <a:effectLst/>
                      </a:endParaRP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pPr algn="ctr"/>
                      <a:r>
                        <a:rPr lang="it-IT" sz="2200" b="1" dirty="0">
                          <a:solidFill>
                            <a:schemeClr val="bg1"/>
                          </a:solidFill>
                          <a:effectLst/>
                        </a:rPr>
                        <a:t>DATA</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pPr algn="ctr"/>
                      <a:r>
                        <a:rPr lang="it-IT" sz="2200" b="1" dirty="0">
                          <a:solidFill>
                            <a:schemeClr val="bg1"/>
                          </a:solidFill>
                          <a:effectLst/>
                        </a:rPr>
                        <a:t>NUMERO BENEFICIARI</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c>
                  <a:txBody>
                    <a:bodyPr/>
                    <a:lstStyle/>
                    <a:p>
                      <a:pPr algn="ctr"/>
                      <a:r>
                        <a:rPr lang="it-IT" sz="2200" b="1" dirty="0">
                          <a:solidFill>
                            <a:schemeClr val="bg1"/>
                          </a:solidFill>
                          <a:effectLst/>
                        </a:rPr>
                        <a:t>IMPORTO TOTALE</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07CD1"/>
                    </a:solidFill>
                  </a:tcPr>
                </a:tc>
              </a:tr>
              <a:tr h="672075">
                <a:tc>
                  <a:txBody>
                    <a:bodyPr/>
                    <a:lstStyle/>
                    <a:p>
                      <a:r>
                        <a:rPr lang="it-IT" sz="2200" dirty="0">
                          <a:effectLst/>
                        </a:rPr>
                        <a:t>2018-0001</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2200" dirty="0">
                          <a:effectLst/>
                        </a:rPr>
                        <a:t>29-10-2018</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2200" dirty="0">
                          <a:effectLst/>
                        </a:rPr>
                        <a:t>6.562</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2200">
                          <a:effectLst/>
                        </a:rPr>
                        <a:t>€ 49.987.530,83</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r>
              <a:tr h="672075">
                <a:tc>
                  <a:txBody>
                    <a:bodyPr/>
                    <a:lstStyle/>
                    <a:p>
                      <a:r>
                        <a:rPr lang="it-IT" sz="2200">
                          <a:effectLst/>
                        </a:rPr>
                        <a:t>2018-0002</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2200">
                          <a:effectLst/>
                        </a:rPr>
                        <a:t>16-11-2018</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2200" dirty="0">
                          <a:effectLst/>
                        </a:rPr>
                        <a:t>41.435</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2200" dirty="0">
                          <a:effectLst/>
                        </a:rPr>
                        <a:t>€ 53.815.277,45</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672075">
                <a:tc>
                  <a:txBody>
                    <a:bodyPr/>
                    <a:lstStyle/>
                    <a:p>
                      <a:r>
                        <a:rPr lang="it-IT" sz="2200">
                          <a:effectLst/>
                        </a:rPr>
                        <a:t>2018-0003</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2200">
                          <a:effectLst/>
                        </a:rPr>
                        <a:t>26-11-2018</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2200">
                          <a:effectLst/>
                        </a:rPr>
                        <a:t>1.596</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c>
                  <a:txBody>
                    <a:bodyPr/>
                    <a:lstStyle/>
                    <a:p>
                      <a:r>
                        <a:rPr lang="it-IT" sz="2200" dirty="0">
                          <a:effectLst/>
                        </a:rPr>
                        <a:t>€ 4.916.537,22</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1DDF1"/>
                    </a:solidFill>
                  </a:tcPr>
                </a:tc>
              </a:tr>
              <a:tr h="672075">
                <a:tc>
                  <a:txBody>
                    <a:bodyPr/>
                    <a:lstStyle/>
                    <a:p>
                      <a:r>
                        <a:rPr lang="it-IT" sz="2200">
                          <a:effectLst/>
                        </a:rPr>
                        <a:t>2018-0004</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2200">
                          <a:effectLst/>
                        </a:rPr>
                        <a:t>17-12-2018</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2200">
                          <a:effectLst/>
                        </a:rPr>
                        <a:t>60.813</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c>
                  <a:txBody>
                    <a:bodyPr/>
                    <a:lstStyle/>
                    <a:p>
                      <a:r>
                        <a:rPr lang="it-IT" sz="2200" dirty="0">
                          <a:effectLst/>
                        </a:rPr>
                        <a:t>€ 39.498.119,76</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FF"/>
                    </a:solidFill>
                  </a:tcPr>
                </a:tc>
              </a:tr>
              <a:tr h="672075">
                <a:tc>
                  <a:txBody>
                    <a:bodyPr/>
                    <a:lstStyle/>
                    <a:p>
                      <a:endParaRPr lang="it-IT" sz="2200">
                        <a:effectLst/>
                      </a:endParaRP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endParaRPr lang="it-IT" sz="2200">
                        <a:effectLst/>
                      </a:endParaRP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r>
                        <a:rPr lang="it-IT" sz="2200" b="1" dirty="0">
                          <a:solidFill>
                            <a:schemeClr val="bg1"/>
                          </a:solidFill>
                          <a:effectLst/>
                        </a:rPr>
                        <a:t>110.406</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c>
                  <a:txBody>
                    <a:bodyPr/>
                    <a:lstStyle/>
                    <a:p>
                      <a:r>
                        <a:rPr lang="it-IT" sz="2200" b="1" dirty="0">
                          <a:solidFill>
                            <a:schemeClr val="bg1"/>
                          </a:solidFill>
                          <a:effectLst/>
                        </a:rPr>
                        <a:t>€ 148.217.465,26</a:t>
                      </a:r>
                    </a:p>
                  </a:txBody>
                  <a:tcPr marL="42348" marR="42348" marT="21174" marB="2117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673A0"/>
                    </a:solidFill>
                  </a:tcPr>
                </a:tc>
              </a:tr>
            </a:tbl>
          </a:graphicData>
        </a:graphic>
      </p:graphicFrame>
      <p:sp>
        <p:nvSpPr>
          <p:cNvPr id="5" name="Segnaposto contenuto 2"/>
          <p:cNvSpPr txBox="1">
            <a:spLocks/>
          </p:cNvSpPr>
          <p:nvPr/>
        </p:nvSpPr>
        <p:spPr>
          <a:xfrm>
            <a:off x="179512" y="44624"/>
            <a:ext cx="8856984"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b="1" dirty="0" smtClean="0"/>
              <a:t>Domanda Unica 2018 (Campagna in corso)</a:t>
            </a:r>
            <a:endParaRPr lang="it-IT" b="1" dirty="0"/>
          </a:p>
        </p:txBody>
      </p:sp>
    </p:spTree>
    <p:extLst>
      <p:ext uri="{BB962C8B-B14F-4D97-AF65-F5344CB8AC3E}">
        <p14:creationId xmlns:p14="http://schemas.microsoft.com/office/powerpoint/2010/main" val="311533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04/02/2019</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32</a:t>
            </a:fld>
            <a:endParaRPr lang="it-IT" dirty="0"/>
          </a:p>
        </p:txBody>
      </p:sp>
      <p:graphicFrame>
        <p:nvGraphicFramePr>
          <p:cNvPr id="11" name="Grafico 10"/>
          <p:cNvGraphicFramePr>
            <a:graphicFrameLocks/>
          </p:cNvGraphicFramePr>
          <p:nvPr>
            <p:extLst>
              <p:ext uri="{D42A27DB-BD31-4B8C-83A1-F6EECF244321}">
                <p14:modId xmlns:p14="http://schemas.microsoft.com/office/powerpoint/2010/main" val="4127061863"/>
              </p:ext>
            </p:extLst>
          </p:nvPr>
        </p:nvGraphicFramePr>
        <p:xfrm>
          <a:off x="4499992" y="2492896"/>
          <a:ext cx="4644008"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Grafico 12"/>
          <p:cNvGraphicFramePr>
            <a:graphicFrameLocks/>
          </p:cNvGraphicFramePr>
          <p:nvPr>
            <p:extLst>
              <p:ext uri="{D42A27DB-BD31-4B8C-83A1-F6EECF244321}">
                <p14:modId xmlns:p14="http://schemas.microsoft.com/office/powerpoint/2010/main" val="229531835"/>
              </p:ext>
            </p:extLst>
          </p:nvPr>
        </p:nvGraphicFramePr>
        <p:xfrm>
          <a:off x="0" y="2492896"/>
          <a:ext cx="4716016"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2" name="Rettangolo 1"/>
          <p:cNvSpPr/>
          <p:nvPr/>
        </p:nvSpPr>
        <p:spPr>
          <a:xfrm>
            <a:off x="3579420" y="2060848"/>
            <a:ext cx="588623" cy="184666"/>
          </a:xfrm>
          <a:prstGeom prst="rect">
            <a:avLst/>
          </a:prstGeom>
        </p:spPr>
        <p:txBody>
          <a:bodyPr wrap="none">
            <a:spAutoFit/>
          </a:bodyPr>
          <a:lstStyle/>
          <a:p>
            <a:r>
              <a:rPr lang="it-IT" sz="600" dirty="0"/>
              <a:t>€ </a:t>
            </a:r>
            <a:r>
              <a:rPr lang="it-IT" sz="600" dirty="0" smtClean="0"/>
              <a:t>402.261,44</a:t>
            </a:r>
            <a:endParaRPr lang="it-IT" sz="600" dirty="0"/>
          </a:p>
        </p:txBody>
      </p:sp>
      <p:sp>
        <p:nvSpPr>
          <p:cNvPr id="5" name="Rettangolo 4"/>
          <p:cNvSpPr/>
          <p:nvPr/>
        </p:nvSpPr>
        <p:spPr>
          <a:xfrm>
            <a:off x="8100392" y="2132856"/>
            <a:ext cx="261610" cy="184666"/>
          </a:xfrm>
          <a:prstGeom prst="rect">
            <a:avLst/>
          </a:prstGeom>
        </p:spPr>
        <p:txBody>
          <a:bodyPr wrap="none">
            <a:spAutoFit/>
          </a:bodyPr>
          <a:lstStyle/>
          <a:p>
            <a:r>
              <a:rPr lang="it-IT" sz="600" dirty="0"/>
              <a:t>42</a:t>
            </a:r>
          </a:p>
        </p:txBody>
      </p:sp>
      <p:graphicFrame>
        <p:nvGraphicFramePr>
          <p:cNvPr id="12" name="Grafico 11"/>
          <p:cNvGraphicFramePr>
            <a:graphicFrameLocks/>
          </p:cNvGraphicFramePr>
          <p:nvPr>
            <p:extLst>
              <p:ext uri="{D42A27DB-BD31-4B8C-83A1-F6EECF244321}">
                <p14:modId xmlns:p14="http://schemas.microsoft.com/office/powerpoint/2010/main" val="3372886055"/>
              </p:ext>
            </p:extLst>
          </p:nvPr>
        </p:nvGraphicFramePr>
        <p:xfrm>
          <a:off x="179512" y="31458"/>
          <a:ext cx="4536504" cy="2492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fico 14"/>
          <p:cNvGraphicFramePr>
            <a:graphicFrameLocks/>
          </p:cNvGraphicFramePr>
          <p:nvPr>
            <p:extLst>
              <p:ext uri="{D42A27DB-BD31-4B8C-83A1-F6EECF244321}">
                <p14:modId xmlns:p14="http://schemas.microsoft.com/office/powerpoint/2010/main" val="3521319420"/>
              </p:ext>
            </p:extLst>
          </p:nvPr>
        </p:nvGraphicFramePr>
        <p:xfrm>
          <a:off x="4788024" y="11709"/>
          <a:ext cx="4224832" cy="24928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955527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22"/>
          </p:nvPr>
        </p:nvSpPr>
        <p:spPr/>
        <p:txBody>
          <a:bodyPr/>
          <a:lstStyle/>
          <a:p>
            <a:pPr>
              <a:defRPr/>
            </a:pPr>
            <a:fld id="{07C70D68-8BEF-4F34-8F7A-225B90205A18}" type="datetime1">
              <a:rPr lang="it-IT" smtClean="0"/>
              <a:pPr>
                <a:defRPr/>
              </a:pPr>
              <a:t>04/02/2019</a:t>
            </a:fld>
            <a:endParaRPr lang="it-IT" dirty="0"/>
          </a:p>
        </p:txBody>
      </p:sp>
      <p:sp>
        <p:nvSpPr>
          <p:cNvPr id="4" name="Segnaposto numero diapositiva 3"/>
          <p:cNvSpPr>
            <a:spLocks noGrp="1"/>
          </p:cNvSpPr>
          <p:nvPr>
            <p:ph type="sldNum" sz="quarter" idx="24"/>
          </p:nvPr>
        </p:nvSpPr>
        <p:spPr/>
        <p:txBody>
          <a:bodyPr/>
          <a:lstStyle/>
          <a:p>
            <a:pPr>
              <a:defRPr/>
            </a:pPr>
            <a:fld id="{32BA71DB-1595-4F8A-A391-7B0E5ECE643F}" type="slidenum">
              <a:rPr lang="it-IT" smtClean="0"/>
              <a:pPr>
                <a:defRPr/>
              </a:pPr>
              <a:t>33</a:t>
            </a:fld>
            <a:endParaRPr lang="it-IT" dirty="0"/>
          </a:p>
        </p:txBody>
      </p:sp>
      <p:graphicFrame>
        <p:nvGraphicFramePr>
          <p:cNvPr id="7" name="Grafico 6"/>
          <p:cNvGraphicFramePr>
            <a:graphicFrameLocks/>
          </p:cNvGraphicFramePr>
          <p:nvPr>
            <p:extLst>
              <p:ext uri="{D42A27DB-BD31-4B8C-83A1-F6EECF244321}">
                <p14:modId xmlns:p14="http://schemas.microsoft.com/office/powerpoint/2010/main" val="2478533345"/>
              </p:ext>
            </p:extLst>
          </p:nvPr>
        </p:nvGraphicFramePr>
        <p:xfrm>
          <a:off x="4572000" y="2780928"/>
          <a:ext cx="4860033"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fico 7"/>
          <p:cNvGraphicFramePr>
            <a:graphicFrameLocks/>
          </p:cNvGraphicFramePr>
          <p:nvPr>
            <p:extLst>
              <p:ext uri="{D42A27DB-BD31-4B8C-83A1-F6EECF244321}">
                <p14:modId xmlns:p14="http://schemas.microsoft.com/office/powerpoint/2010/main" val="2140275021"/>
              </p:ext>
            </p:extLst>
          </p:nvPr>
        </p:nvGraphicFramePr>
        <p:xfrm>
          <a:off x="0" y="2780928"/>
          <a:ext cx="4927351"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p:cNvGraphicFramePr>
            <a:graphicFrameLocks/>
          </p:cNvGraphicFramePr>
          <p:nvPr>
            <p:extLst>
              <p:ext uri="{D42A27DB-BD31-4B8C-83A1-F6EECF244321}">
                <p14:modId xmlns:p14="http://schemas.microsoft.com/office/powerpoint/2010/main" val="2514932708"/>
              </p:ext>
            </p:extLst>
          </p:nvPr>
        </p:nvGraphicFramePr>
        <p:xfrm>
          <a:off x="179512" y="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ico 11"/>
          <p:cNvGraphicFramePr>
            <a:graphicFrameLocks/>
          </p:cNvGraphicFramePr>
          <p:nvPr>
            <p:extLst>
              <p:ext uri="{D42A27DB-BD31-4B8C-83A1-F6EECF244321}">
                <p14:modId xmlns:p14="http://schemas.microsoft.com/office/powerpoint/2010/main" val="1107303525"/>
              </p:ext>
            </p:extLst>
          </p:nvPr>
        </p:nvGraphicFramePr>
        <p:xfrm>
          <a:off x="4572000" y="9754"/>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21732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C355518A-F095-409D-8B02-4F1F22D4ED99}" type="datetime1">
              <a:rPr lang="it-IT" smtClean="0"/>
              <a:t>04/02/2019</a:t>
            </a:fld>
            <a:endParaRPr lang="it-IT"/>
          </a:p>
        </p:txBody>
      </p:sp>
      <p:sp>
        <p:nvSpPr>
          <p:cNvPr id="5" name="Segnaposto numero diapositiva 4"/>
          <p:cNvSpPr>
            <a:spLocks noGrp="1"/>
          </p:cNvSpPr>
          <p:nvPr>
            <p:ph type="sldNum" sz="quarter" idx="24"/>
          </p:nvPr>
        </p:nvSpPr>
        <p:spPr/>
        <p:txBody>
          <a:bodyPr/>
          <a:lstStyle/>
          <a:p>
            <a:pPr>
              <a:defRPr/>
            </a:pPr>
            <a:fld id="{D43FBE2C-6074-4907-A601-D0E733FF4FD3}" type="slidenum">
              <a:rPr lang="it-IT" smtClean="0"/>
              <a:pPr>
                <a:defRPr/>
              </a:pPr>
              <a:t>34</a:t>
            </a:fld>
            <a:endParaRPr lang="it-IT"/>
          </a:p>
        </p:txBody>
      </p:sp>
      <p:sp>
        <p:nvSpPr>
          <p:cNvPr id="9" name="Segnaposto contenuto 2"/>
          <p:cNvSpPr txBox="1">
            <a:spLocks/>
          </p:cNvSpPr>
          <p:nvPr/>
        </p:nvSpPr>
        <p:spPr>
          <a:xfrm>
            <a:off x="107504" y="44624"/>
            <a:ext cx="9145016"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charset="0"/>
              <a:buNone/>
            </a:pPr>
            <a:r>
              <a:rPr lang="it-IT" sz="2200" b="1" dirty="0" smtClean="0"/>
              <a:t>PSR 2014 – 2020 : dettaglio pagamenti per Misura (compresi trascinamenti)</a:t>
            </a:r>
          </a:p>
          <a:p>
            <a:pPr algn="ctr">
              <a:buFont typeface="Arial" charset="0"/>
              <a:buNone/>
            </a:pPr>
            <a:endParaRPr lang="it-IT" sz="2200" b="1" dirty="0"/>
          </a:p>
        </p:txBody>
      </p:sp>
      <p:graphicFrame>
        <p:nvGraphicFramePr>
          <p:cNvPr id="2" name="Tabella 1"/>
          <p:cNvGraphicFramePr>
            <a:graphicFrameLocks noGrp="1"/>
          </p:cNvGraphicFramePr>
          <p:nvPr>
            <p:extLst>
              <p:ext uri="{D42A27DB-BD31-4B8C-83A1-F6EECF244321}">
                <p14:modId xmlns:p14="http://schemas.microsoft.com/office/powerpoint/2010/main" val="3169915434"/>
              </p:ext>
            </p:extLst>
          </p:nvPr>
        </p:nvGraphicFramePr>
        <p:xfrm>
          <a:off x="323528" y="699840"/>
          <a:ext cx="8424935" cy="4643541"/>
        </p:xfrm>
        <a:graphic>
          <a:graphicData uri="http://schemas.openxmlformats.org/drawingml/2006/table">
            <a:tbl>
              <a:tblPr>
                <a:tableStyleId>{616DA210-FB5B-4158-B5E0-FEB733F419BA}</a:tableStyleId>
              </a:tblPr>
              <a:tblGrid>
                <a:gridCol w="1858209"/>
                <a:gridCol w="3283363"/>
                <a:gridCol w="3283363"/>
              </a:tblGrid>
              <a:tr h="171829">
                <a:tc>
                  <a:txBody>
                    <a:bodyPr/>
                    <a:lstStyle/>
                    <a:p>
                      <a:pPr algn="ctr" fontAlgn="b"/>
                      <a:r>
                        <a:rPr lang="it-IT" sz="1400" b="1" u="none" strike="noStrike" dirty="0" smtClean="0">
                          <a:effectLst/>
                          <a:latin typeface="+mj-lt"/>
                          <a:cs typeface="Times New Roman" panose="02020603050405020304" pitchFamily="18" charset="0"/>
                        </a:rPr>
                        <a:t> MISURA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1" u="none" strike="noStrike" dirty="0" smtClean="0">
                          <a:effectLst/>
                          <a:latin typeface="+mj-lt"/>
                          <a:cs typeface="Times New Roman" panose="02020603050405020304" pitchFamily="18" charset="0"/>
                        </a:rPr>
                        <a:t> NUMERO PAGAMENTI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it-IT" sz="1400" b="1" u="none" strike="noStrike" dirty="0" smtClean="0">
                          <a:effectLst/>
                          <a:latin typeface="+mj-lt"/>
                          <a:cs typeface="Times New Roman" panose="02020603050405020304" pitchFamily="18" charset="0"/>
                        </a:rPr>
                        <a:t> IMPORTI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r>
              <a:tr h="311010">
                <a:tc>
                  <a:txBody>
                    <a:bodyPr/>
                    <a:lstStyle/>
                    <a:p>
                      <a:pPr algn="ctr" fontAlgn="b"/>
                      <a:r>
                        <a:rPr lang="it-IT" sz="1400" b="1" u="none" strike="noStrike" dirty="0">
                          <a:effectLst/>
                          <a:latin typeface="+mj-lt"/>
                          <a:cs typeface="Times New Roman" panose="02020603050405020304" pitchFamily="18" charset="0"/>
                        </a:rPr>
                        <a:t> Misura 1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dirty="0">
                          <a:solidFill>
                            <a:srgbClr val="000000"/>
                          </a:solidFill>
                          <a:effectLst/>
                          <a:latin typeface="Calibri"/>
                        </a:rPr>
                        <a:t> 9,00   </a:t>
                      </a:r>
                    </a:p>
                  </a:txBody>
                  <a:tcPr marL="12700" marR="12700" marT="12700" marB="0" anchor="b"/>
                </a:tc>
                <a:tc>
                  <a:txBody>
                    <a:bodyPr/>
                    <a:lstStyle/>
                    <a:p>
                      <a:pPr algn="ctr" fontAlgn="b"/>
                      <a:r>
                        <a:rPr lang="cs-CZ" sz="1200" b="0" i="0" u="none" strike="noStrike">
                          <a:solidFill>
                            <a:srgbClr val="000000"/>
                          </a:solidFill>
                          <a:effectLst/>
                          <a:latin typeface="Calibri"/>
                        </a:rPr>
                        <a:t> € 121.677,72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3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dirty="0">
                          <a:solidFill>
                            <a:srgbClr val="000000"/>
                          </a:solidFill>
                          <a:effectLst/>
                          <a:latin typeface="Calibri"/>
                        </a:rPr>
                        <a:t> 9,00   </a:t>
                      </a:r>
                    </a:p>
                  </a:txBody>
                  <a:tcPr marL="12700" marR="12700" marT="12700" marB="0" anchor="b"/>
                </a:tc>
                <a:tc>
                  <a:txBody>
                    <a:bodyPr/>
                    <a:lstStyle/>
                    <a:p>
                      <a:pPr algn="ctr" fontAlgn="b"/>
                      <a:r>
                        <a:rPr lang="sk-SK" sz="1200" b="0" i="0" u="none" strike="noStrike">
                          <a:solidFill>
                            <a:srgbClr val="000000"/>
                          </a:solidFill>
                          <a:effectLst/>
                          <a:latin typeface="Calibri"/>
                        </a:rPr>
                        <a:t> € 90.957,17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4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dirty="0">
                          <a:solidFill>
                            <a:srgbClr val="000000"/>
                          </a:solidFill>
                          <a:effectLst/>
                          <a:latin typeface="Calibri"/>
                        </a:rPr>
                        <a:t> 1.359,00   </a:t>
                      </a:r>
                    </a:p>
                  </a:txBody>
                  <a:tcPr marL="12700" marR="12700" marT="12700" marB="0" anchor="b"/>
                </a:tc>
                <a:tc>
                  <a:txBody>
                    <a:bodyPr/>
                    <a:lstStyle/>
                    <a:p>
                      <a:pPr algn="ctr" fontAlgn="b"/>
                      <a:r>
                        <a:rPr lang="pt-BR" sz="1200" b="0" i="0" u="none" strike="noStrike">
                          <a:solidFill>
                            <a:srgbClr val="000000"/>
                          </a:solidFill>
                          <a:effectLst/>
                          <a:latin typeface="Calibri"/>
                        </a:rPr>
                        <a:t> € 62.805.560,97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6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dirty="0">
                          <a:solidFill>
                            <a:srgbClr val="000000"/>
                          </a:solidFill>
                          <a:effectLst/>
                          <a:latin typeface="Calibri"/>
                        </a:rPr>
                        <a:t> 2,00   </a:t>
                      </a:r>
                    </a:p>
                  </a:txBody>
                  <a:tcPr marL="12700" marR="12700" marT="12700" marB="0" anchor="b"/>
                </a:tc>
                <a:tc>
                  <a:txBody>
                    <a:bodyPr/>
                    <a:lstStyle/>
                    <a:p>
                      <a:pPr algn="ctr" fontAlgn="b"/>
                      <a:r>
                        <a:rPr lang="is-IS" sz="1200" b="0" i="0" u="none" strike="noStrike">
                          <a:solidFill>
                            <a:srgbClr val="000000"/>
                          </a:solidFill>
                          <a:effectLst/>
                          <a:latin typeface="Calibri"/>
                        </a:rPr>
                        <a:t> € 460.006,78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7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dirty="0">
                          <a:solidFill>
                            <a:srgbClr val="000000"/>
                          </a:solidFill>
                          <a:effectLst/>
                          <a:latin typeface="Calibri"/>
                        </a:rPr>
                        <a:t> 299,00   </a:t>
                      </a:r>
                    </a:p>
                  </a:txBody>
                  <a:tcPr marL="12700" marR="12700" marT="12700" marB="0" anchor="b"/>
                </a:tc>
                <a:tc>
                  <a:txBody>
                    <a:bodyPr/>
                    <a:lstStyle/>
                    <a:p>
                      <a:pPr algn="ctr" fontAlgn="b"/>
                      <a:r>
                        <a:rPr lang="pt-BR" sz="1200" b="0" i="0" u="none" strike="noStrike">
                          <a:solidFill>
                            <a:srgbClr val="000000"/>
                          </a:solidFill>
                          <a:effectLst/>
                          <a:latin typeface="Calibri"/>
                        </a:rPr>
                        <a:t> € 10.719.682,08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8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dirty="0">
                          <a:solidFill>
                            <a:srgbClr val="000000"/>
                          </a:solidFill>
                          <a:effectLst/>
                          <a:latin typeface="Calibri"/>
                        </a:rPr>
                        <a:t> 92,00   </a:t>
                      </a:r>
                    </a:p>
                  </a:txBody>
                  <a:tcPr marL="12700" marR="12700" marT="12700" marB="0" anchor="b"/>
                </a:tc>
                <a:tc>
                  <a:txBody>
                    <a:bodyPr/>
                    <a:lstStyle/>
                    <a:p>
                      <a:pPr algn="ctr" fontAlgn="b"/>
                      <a:r>
                        <a:rPr lang="sk-SK" sz="1200" b="0" i="0" u="none" strike="noStrike">
                          <a:solidFill>
                            <a:srgbClr val="000000"/>
                          </a:solidFill>
                          <a:effectLst/>
                          <a:latin typeface="Calibri"/>
                        </a:rPr>
                        <a:t> € 4.301.258,57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10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dirty="0">
                          <a:solidFill>
                            <a:srgbClr val="000000"/>
                          </a:solidFill>
                          <a:effectLst/>
                          <a:latin typeface="Calibri"/>
                        </a:rPr>
                        <a:t> 895,00   </a:t>
                      </a:r>
                    </a:p>
                  </a:txBody>
                  <a:tcPr marL="12700" marR="12700" marT="12700" marB="0" anchor="b"/>
                </a:tc>
                <a:tc>
                  <a:txBody>
                    <a:bodyPr/>
                    <a:lstStyle/>
                    <a:p>
                      <a:pPr algn="ctr" fontAlgn="b"/>
                      <a:r>
                        <a:rPr lang="pt-BR" sz="1200" b="0" i="0" u="none" strike="noStrike" dirty="0">
                          <a:solidFill>
                            <a:srgbClr val="000000"/>
                          </a:solidFill>
                          <a:effectLst/>
                          <a:latin typeface="Calibri"/>
                        </a:rPr>
                        <a:t> € 12.795.891,06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11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dirty="0">
                          <a:solidFill>
                            <a:srgbClr val="000000"/>
                          </a:solidFill>
                          <a:effectLst/>
                          <a:latin typeface="Calibri"/>
                        </a:rPr>
                        <a:t> 7.185,00   </a:t>
                      </a:r>
                    </a:p>
                  </a:txBody>
                  <a:tcPr marL="12700" marR="12700" marT="12700" marB="0" anchor="b"/>
                </a:tc>
                <a:tc>
                  <a:txBody>
                    <a:bodyPr/>
                    <a:lstStyle/>
                    <a:p>
                      <a:pPr algn="ctr" fontAlgn="b"/>
                      <a:r>
                        <a:rPr lang="pt-BR" sz="1200" b="0" i="0" u="none" strike="noStrike" dirty="0">
                          <a:solidFill>
                            <a:srgbClr val="000000"/>
                          </a:solidFill>
                          <a:effectLst/>
                          <a:latin typeface="Calibri"/>
                        </a:rPr>
                        <a:t> € 32.209.358,30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13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a:solidFill>
                            <a:srgbClr val="000000"/>
                          </a:solidFill>
                          <a:effectLst/>
                          <a:latin typeface="Calibri"/>
                        </a:rPr>
                        <a:t> 37.345,00   </a:t>
                      </a:r>
                    </a:p>
                  </a:txBody>
                  <a:tcPr marL="12700" marR="12700" marT="12700" marB="0" anchor="b"/>
                </a:tc>
                <a:tc>
                  <a:txBody>
                    <a:bodyPr/>
                    <a:lstStyle/>
                    <a:p>
                      <a:pPr algn="ctr" fontAlgn="b"/>
                      <a:r>
                        <a:rPr lang="sk-SK" sz="1200" b="0" i="0" u="none" strike="noStrike" dirty="0">
                          <a:solidFill>
                            <a:srgbClr val="000000"/>
                          </a:solidFill>
                          <a:effectLst/>
                          <a:latin typeface="Calibri"/>
                        </a:rPr>
                        <a:t> € 170.799.175,43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14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a:solidFill>
                            <a:srgbClr val="000000"/>
                          </a:solidFill>
                          <a:effectLst/>
                          <a:latin typeface="Calibri"/>
                        </a:rPr>
                        <a:t> 38.975,00   </a:t>
                      </a:r>
                    </a:p>
                  </a:txBody>
                  <a:tcPr marL="12700" marR="12700" marT="12700" marB="0" anchor="b"/>
                </a:tc>
                <a:tc>
                  <a:txBody>
                    <a:bodyPr/>
                    <a:lstStyle/>
                    <a:p>
                      <a:pPr algn="ctr" fontAlgn="b"/>
                      <a:r>
                        <a:rPr lang="pt-BR" sz="1200" b="0" i="0" u="none" strike="noStrike" dirty="0">
                          <a:solidFill>
                            <a:srgbClr val="000000"/>
                          </a:solidFill>
                          <a:effectLst/>
                          <a:latin typeface="Calibri"/>
                        </a:rPr>
                        <a:t> € 65.719.545,91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16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a:solidFill>
                            <a:srgbClr val="000000"/>
                          </a:solidFill>
                          <a:effectLst/>
                          <a:latin typeface="Calibri"/>
                        </a:rPr>
                        <a:t> 872,00   </a:t>
                      </a:r>
                    </a:p>
                  </a:txBody>
                  <a:tcPr marL="12700" marR="12700" marT="12700" marB="0" anchor="b"/>
                </a:tc>
                <a:tc>
                  <a:txBody>
                    <a:bodyPr/>
                    <a:lstStyle/>
                    <a:p>
                      <a:pPr algn="ctr" fontAlgn="b"/>
                      <a:r>
                        <a:rPr lang="pt-BR" sz="1200" b="0" i="0" u="none" strike="noStrike" dirty="0">
                          <a:solidFill>
                            <a:srgbClr val="000000"/>
                          </a:solidFill>
                          <a:effectLst/>
                          <a:latin typeface="Calibri"/>
                        </a:rPr>
                        <a:t> € 10.232.625,99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19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a:solidFill>
                            <a:srgbClr val="000000"/>
                          </a:solidFill>
                          <a:effectLst/>
                          <a:latin typeface="Calibri"/>
                        </a:rPr>
                        <a:t> 15,00   </a:t>
                      </a:r>
                    </a:p>
                  </a:txBody>
                  <a:tcPr marL="12700" marR="12700" marT="12700" marB="0" anchor="b"/>
                </a:tc>
                <a:tc>
                  <a:txBody>
                    <a:bodyPr/>
                    <a:lstStyle/>
                    <a:p>
                      <a:pPr algn="ctr" fontAlgn="b"/>
                      <a:r>
                        <a:rPr lang="pt-BR" sz="1200" b="0" i="0" u="none" strike="noStrike" dirty="0">
                          <a:solidFill>
                            <a:srgbClr val="000000"/>
                          </a:solidFill>
                          <a:effectLst/>
                          <a:latin typeface="Calibri"/>
                        </a:rPr>
                        <a:t> € 781.019,24 </a:t>
                      </a:r>
                    </a:p>
                  </a:txBody>
                  <a:tcPr marL="12700" marR="12700" marT="12700" marB="0" anchor="b"/>
                </a:tc>
              </a:tr>
              <a:tr h="311010">
                <a:tc>
                  <a:txBody>
                    <a:bodyPr/>
                    <a:lstStyle/>
                    <a:p>
                      <a:pPr algn="ctr" fontAlgn="b"/>
                      <a:r>
                        <a:rPr lang="it-IT" sz="1400" b="1" u="none" strike="noStrike" dirty="0">
                          <a:effectLst/>
                          <a:latin typeface="+mj-lt"/>
                          <a:cs typeface="Times New Roman" panose="02020603050405020304" pitchFamily="18" charset="0"/>
                        </a:rPr>
                        <a:t> Misura 20 </a:t>
                      </a:r>
                      <a:endParaRPr lang="it-IT" sz="1400" b="1" i="0" u="none" strike="noStrike" dirty="0">
                        <a:solidFill>
                          <a:srgbClr val="000000"/>
                        </a:solidFill>
                        <a:effectLst/>
                        <a:latin typeface="+mj-lt"/>
                        <a:cs typeface="Times New Roman" panose="02020603050405020304" pitchFamily="18" charset="0"/>
                      </a:endParaRPr>
                    </a:p>
                  </a:txBody>
                  <a:tcPr marL="8591" marR="8591" marT="8591" marB="0" anchor="b"/>
                </a:tc>
                <a:tc>
                  <a:txBody>
                    <a:bodyPr/>
                    <a:lstStyle/>
                    <a:p>
                      <a:pPr algn="ctr" fontAlgn="b"/>
                      <a:r>
                        <a:rPr lang="mr-IN" sz="1200" b="0" i="0" u="none" strike="noStrike">
                          <a:solidFill>
                            <a:srgbClr val="000000"/>
                          </a:solidFill>
                          <a:effectLst/>
                          <a:latin typeface="Calibri"/>
                        </a:rPr>
                        <a:t> 107,00   </a:t>
                      </a:r>
                    </a:p>
                  </a:txBody>
                  <a:tcPr marL="12700" marR="12700" marT="12700" marB="0" anchor="b"/>
                </a:tc>
                <a:tc>
                  <a:txBody>
                    <a:bodyPr/>
                    <a:lstStyle/>
                    <a:p>
                      <a:pPr algn="ctr" fontAlgn="b"/>
                      <a:r>
                        <a:rPr lang="sk-SK" sz="1200" b="0" i="0" u="none" strike="noStrike" dirty="0">
                          <a:solidFill>
                            <a:srgbClr val="000000"/>
                          </a:solidFill>
                          <a:effectLst/>
                          <a:latin typeface="Calibri"/>
                        </a:rPr>
                        <a:t> € 4.354.733,43 </a:t>
                      </a:r>
                    </a:p>
                  </a:txBody>
                  <a:tcPr marL="12700" marR="12700" marT="12700" marB="0" anchor="b"/>
                </a:tc>
              </a:tr>
              <a:tr h="311010">
                <a:tc>
                  <a:txBody>
                    <a:bodyPr/>
                    <a:lstStyle/>
                    <a:p>
                      <a:pPr algn="ctr" fontAlgn="b"/>
                      <a:endParaRPr lang="it-IT" sz="1400" b="0" i="0" u="none" strike="noStrike">
                        <a:solidFill>
                          <a:srgbClr val="000000"/>
                        </a:solidFill>
                        <a:effectLst/>
                        <a:latin typeface="Calibri"/>
                      </a:endParaRPr>
                    </a:p>
                  </a:txBody>
                  <a:tcPr marL="8591" marR="8591" marT="8591" marB="0" anchor="b"/>
                </a:tc>
                <a:tc>
                  <a:txBody>
                    <a:bodyPr/>
                    <a:lstStyle/>
                    <a:p>
                      <a:pPr algn="ctr" fontAlgn="b"/>
                      <a:r>
                        <a:rPr lang="fi-FI" sz="2400" b="1" i="0" u="none" strike="noStrike">
                          <a:solidFill>
                            <a:srgbClr val="000000"/>
                          </a:solidFill>
                          <a:effectLst/>
                          <a:latin typeface="Calibri"/>
                        </a:rPr>
                        <a:t> 87.187,00   </a:t>
                      </a:r>
                    </a:p>
                  </a:txBody>
                  <a:tcPr marL="12700" marR="12700" marT="12700" marB="0" anchor="b"/>
                </a:tc>
                <a:tc>
                  <a:txBody>
                    <a:bodyPr/>
                    <a:lstStyle/>
                    <a:p>
                      <a:pPr algn="ctr" fontAlgn="b"/>
                      <a:r>
                        <a:rPr lang="mr-IN" sz="2400" b="1" i="0" u="none" strike="noStrike" dirty="0">
                          <a:solidFill>
                            <a:srgbClr val="000000"/>
                          </a:solidFill>
                          <a:effectLst/>
                          <a:latin typeface="Calibri"/>
                        </a:rPr>
                        <a:t> 382.577.193,63   </a:t>
                      </a:r>
                    </a:p>
                  </a:txBody>
                  <a:tcPr marL="12700" marR="12700" marT="12700" marB="0" anchor="b"/>
                </a:tc>
              </a:tr>
            </a:tbl>
          </a:graphicData>
        </a:graphic>
      </p:graphicFrame>
    </p:spTree>
    <p:extLst>
      <p:ext uri="{BB962C8B-B14F-4D97-AF65-F5344CB8AC3E}">
        <p14:creationId xmlns:p14="http://schemas.microsoft.com/office/powerpoint/2010/main" val="973205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35</a:t>
            </a:fld>
            <a:endParaRPr lang="it-IT"/>
          </a:p>
        </p:txBody>
      </p:sp>
      <p:pic>
        <p:nvPicPr>
          <p:cNvPr id="6" name="Immagine 5"/>
          <p:cNvPicPr>
            <a:picLocks noChangeAspect="1"/>
          </p:cNvPicPr>
          <p:nvPr/>
        </p:nvPicPr>
        <p:blipFill>
          <a:blip r:embed="rId2"/>
          <a:stretch>
            <a:fillRect/>
          </a:stretch>
        </p:blipFill>
        <p:spPr>
          <a:xfrm>
            <a:off x="-36512" y="0"/>
            <a:ext cx="4884539" cy="6858000"/>
          </a:xfrm>
          <a:prstGeom prst="rect">
            <a:avLst/>
          </a:prstGeom>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smtClean="0"/>
              <a:t>Flusso di lavoro FEASR SIGC</a:t>
            </a:r>
            <a:endParaRPr lang="it-IT" sz="3600" dirty="0"/>
          </a:p>
        </p:txBody>
      </p:sp>
    </p:spTree>
    <p:extLst>
      <p:ext uri="{BB962C8B-B14F-4D97-AF65-F5344CB8AC3E}">
        <p14:creationId xmlns:p14="http://schemas.microsoft.com/office/powerpoint/2010/main" val="1264234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36</a:t>
            </a:fld>
            <a:endParaRPr lang="it-IT"/>
          </a:p>
        </p:txBody>
      </p:sp>
      <p:pic>
        <p:nvPicPr>
          <p:cNvPr id="6" name="Picture 3" descr="C:\Users\ARCEA\Documents\Audit_Visite_Ispettive\Commissione_Europea_Giugno_2015\DU_S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1" y="-5789"/>
            <a:ext cx="4608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5724128" y="1746681"/>
            <a:ext cx="2952328" cy="1754327"/>
          </a:xfrm>
          <a:prstGeom prst="rect">
            <a:avLst/>
          </a:prstGeom>
          <a:noFill/>
        </p:spPr>
        <p:txBody>
          <a:bodyPr wrap="square" rtlCol="0">
            <a:spAutoFit/>
          </a:bodyPr>
          <a:lstStyle/>
          <a:p>
            <a:pPr algn="ctr"/>
            <a:r>
              <a:rPr lang="it-IT" sz="3600" dirty="0" smtClean="0"/>
              <a:t>Flusso di lavoro FEAGA</a:t>
            </a:r>
            <a:endParaRPr lang="it-IT" sz="3600" dirty="0"/>
          </a:p>
        </p:txBody>
      </p:sp>
    </p:spTree>
    <p:extLst>
      <p:ext uri="{BB962C8B-B14F-4D97-AF65-F5344CB8AC3E}">
        <p14:creationId xmlns:p14="http://schemas.microsoft.com/office/powerpoint/2010/main" val="3339850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457200" y="13116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br>
              <a:rPr lang="it-IT" sz="1800" b="1" dirty="0">
                <a:solidFill>
                  <a:srgbClr val="1F497D"/>
                </a:solidFill>
                <a:latin typeface="Times New Roman" charset="0"/>
              </a:rPr>
            </a:br>
            <a:endParaRPr lang="it-IT" sz="1800" b="1" dirty="0">
              <a:solidFill>
                <a:srgbClr val="1F497D"/>
              </a:solidFill>
              <a:latin typeface="Times New Roman" charset="0"/>
            </a:endParaRPr>
          </a:p>
        </p:txBody>
      </p:sp>
      <p:sp>
        <p:nvSpPr>
          <p:cNvPr id="65539" name="Rectangle 3"/>
          <p:cNvSpPr>
            <a:spLocks noGrp="1" noChangeArrowheads="1"/>
          </p:cNvSpPr>
          <p:nvPr>
            <p:ph type="body" idx="4294967295"/>
          </p:nvPr>
        </p:nvSpPr>
        <p:spPr bwMode="auto">
          <a:xfrm>
            <a:off x="6659563" y="1196975"/>
            <a:ext cx="2305050" cy="4032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r">
              <a:lnSpc>
                <a:spcPct val="80000"/>
              </a:lnSpc>
              <a:buFont typeface="Arial" charset="0"/>
              <a:buNone/>
            </a:pPr>
            <a:endParaRPr lang="it-IT" sz="2400" b="1" dirty="0">
              <a:latin typeface="Times New Roman" charset="0"/>
            </a:endParaRPr>
          </a:p>
          <a:p>
            <a:pPr algn="r">
              <a:lnSpc>
                <a:spcPct val="90000"/>
              </a:lnSpc>
              <a:buFont typeface="Arial" charset="0"/>
              <a:buNone/>
            </a:pPr>
            <a:r>
              <a:rPr lang="it-IT" sz="2400" b="1" dirty="0">
                <a:solidFill>
                  <a:srgbClr val="1F497D"/>
                </a:solidFill>
                <a:effectLst>
                  <a:outerShdw blurRad="38100" dist="38100" dir="2700000" algn="tl">
                    <a:srgbClr val="DDDDDD"/>
                  </a:outerShdw>
                </a:effectLst>
                <a:latin typeface="Times New Roman" charset="0"/>
              </a:rPr>
              <a:t>Corte dei Conti</a:t>
            </a:r>
            <a:r>
              <a:rPr lang="it-IT" sz="2400" dirty="0">
                <a:solidFill>
                  <a:srgbClr val="1F497D"/>
                </a:solidFill>
                <a:latin typeface="Times New Roman" charset="0"/>
              </a:rPr>
              <a:t> </a:t>
            </a:r>
            <a:r>
              <a:rPr lang="it-IT" sz="2400" u="sng" dirty="0">
                <a:solidFill>
                  <a:srgbClr val="1F497D"/>
                </a:solidFill>
                <a:latin typeface="Times New Roman" charset="0"/>
              </a:rPr>
              <a:t>Relazione  annuale </a:t>
            </a:r>
            <a:r>
              <a:rPr lang="it-IT" sz="2400" u="sng" dirty="0" smtClean="0">
                <a:solidFill>
                  <a:srgbClr val="1F497D"/>
                </a:solidFill>
                <a:latin typeface="Times New Roman" charset="0"/>
              </a:rPr>
              <a:t>2018</a:t>
            </a:r>
            <a:r>
              <a:rPr lang="it-IT" sz="2400" dirty="0" smtClean="0">
                <a:solidFill>
                  <a:srgbClr val="1F497D"/>
                </a:solidFill>
                <a:latin typeface="Times New Roman" charset="0"/>
              </a:rPr>
              <a:t> </a:t>
            </a:r>
            <a:r>
              <a:rPr lang="it-IT" sz="2400" b="1" dirty="0" smtClean="0">
                <a:solidFill>
                  <a:srgbClr val="1F497D"/>
                </a:solidFill>
                <a:latin typeface="Times New Roman" charset="0"/>
              </a:rPr>
              <a:t> </a:t>
            </a:r>
            <a:endParaRPr lang="it-IT" sz="2400" b="1" dirty="0">
              <a:solidFill>
                <a:srgbClr val="1F497D"/>
              </a:solidFill>
              <a:latin typeface="Times New Roman" charset="0"/>
            </a:endParaRPr>
          </a:p>
          <a:p>
            <a:pPr algn="r">
              <a:lnSpc>
                <a:spcPct val="90000"/>
              </a:lnSpc>
              <a:buFont typeface="Arial" charset="0"/>
              <a:buNone/>
            </a:pPr>
            <a:r>
              <a:rPr lang="ja-JP" altLang="it-IT" sz="2000" b="1" dirty="0">
                <a:solidFill>
                  <a:srgbClr val="1F497D"/>
                </a:solidFill>
                <a:latin typeface="Times New Roman" charset="0"/>
              </a:rPr>
              <a:t>“</a:t>
            </a:r>
            <a:r>
              <a:rPr lang="it-IT" sz="2000" i="1" dirty="0">
                <a:solidFill>
                  <a:srgbClr val="1F497D"/>
                </a:solidFill>
                <a:latin typeface="Times New Roman" charset="0"/>
              </a:rPr>
              <a:t>I rapporti finanziari con l</a:t>
            </a:r>
            <a:r>
              <a:rPr lang="ja-JP" altLang="it-IT" sz="2000" i="1" dirty="0">
                <a:solidFill>
                  <a:srgbClr val="1F497D"/>
                </a:solidFill>
                <a:latin typeface="Times New Roman" charset="0"/>
              </a:rPr>
              <a:t>’</a:t>
            </a:r>
            <a:r>
              <a:rPr lang="it-IT" sz="2000" i="1" dirty="0">
                <a:solidFill>
                  <a:srgbClr val="1F497D"/>
                </a:solidFill>
                <a:latin typeface="Times New Roman" charset="0"/>
              </a:rPr>
              <a:t>Unione europea</a:t>
            </a:r>
          </a:p>
          <a:p>
            <a:pPr algn="r">
              <a:lnSpc>
                <a:spcPct val="90000"/>
              </a:lnSpc>
              <a:buFont typeface="Arial" charset="0"/>
              <a:buNone/>
            </a:pPr>
            <a:r>
              <a:rPr lang="it-IT" sz="2000" i="1" dirty="0">
                <a:solidFill>
                  <a:srgbClr val="1F497D"/>
                </a:solidFill>
                <a:latin typeface="Times New Roman" charset="0"/>
              </a:rPr>
              <a:t>e l</a:t>
            </a:r>
            <a:r>
              <a:rPr lang="ja-JP" altLang="it-IT" sz="2000" i="1" dirty="0">
                <a:solidFill>
                  <a:srgbClr val="1F497D"/>
                </a:solidFill>
                <a:latin typeface="Times New Roman" charset="0"/>
              </a:rPr>
              <a:t>’</a:t>
            </a:r>
            <a:r>
              <a:rPr lang="it-IT" sz="2000" i="1" dirty="0">
                <a:solidFill>
                  <a:srgbClr val="1F497D"/>
                </a:solidFill>
                <a:latin typeface="Times New Roman" charset="0"/>
              </a:rPr>
              <a:t>utilizzazione dei Fondi comunitari</a:t>
            </a:r>
            <a:r>
              <a:rPr lang="ja-JP" altLang="it-IT" sz="2000" b="1" dirty="0">
                <a:solidFill>
                  <a:srgbClr val="1F497D"/>
                </a:solidFill>
                <a:latin typeface="Times New Roman" charset="0"/>
              </a:rPr>
              <a:t>”</a:t>
            </a:r>
            <a:endParaRPr lang="it-IT" sz="2000" b="1" dirty="0">
              <a:solidFill>
                <a:srgbClr val="1F497D"/>
              </a:solidFill>
              <a:latin typeface="Times New Roman"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459" y="487458"/>
            <a:ext cx="4729905" cy="4690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711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bwMode="auto">
          <a:xfrm>
            <a:off x="395288" y="188913"/>
            <a:ext cx="8229600" cy="3603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br>
              <a:rPr lang="it-IT" sz="2000" b="1" dirty="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Diagramma 1"/>
          <p:cNvGraphicFramePr/>
          <p:nvPr>
            <p:extLst>
              <p:ext uri="{D42A27DB-BD31-4B8C-83A1-F6EECF244321}">
                <p14:modId xmlns:p14="http://schemas.microsoft.com/office/powerpoint/2010/main" val="37189173"/>
              </p:ext>
            </p:extLst>
          </p:nvPr>
        </p:nvGraphicFramePr>
        <p:xfrm>
          <a:off x="179388" y="620713"/>
          <a:ext cx="87852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142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bwMode="auto">
          <a:xfrm>
            <a:off x="457200" y="274638"/>
            <a:ext cx="8229600" cy="4905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1611700716"/>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137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830119657"/>
              </p:ext>
            </p:extLst>
          </p:nvPr>
        </p:nvGraphicFramePr>
        <p:xfrm>
          <a:off x="107504" y="908025"/>
          <a:ext cx="8856663"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ttangolo 3"/>
          <p:cNvSpPr/>
          <p:nvPr/>
        </p:nvSpPr>
        <p:spPr>
          <a:xfrm>
            <a:off x="1115616" y="116632"/>
            <a:ext cx="7200800" cy="1077218"/>
          </a:xfrm>
          <a:prstGeom prst="rect">
            <a:avLst/>
          </a:prstGeom>
        </p:spPr>
        <p:txBody>
          <a:bodyPr wrap="square">
            <a:spAutoFit/>
          </a:bodyPr>
          <a:lstStyle/>
          <a:p>
            <a:pPr lvl="0" algn="ctr"/>
            <a:r>
              <a:rPr lang="it-IT" sz="3200" dirty="0">
                <a:solidFill>
                  <a:srgbClr val="1F497D"/>
                </a:solidFill>
              </a:rPr>
              <a:t>Il Piano della Performance </a:t>
            </a:r>
            <a:br>
              <a:rPr lang="it-IT" sz="3200" dirty="0">
                <a:solidFill>
                  <a:srgbClr val="1F497D"/>
                </a:solidFill>
              </a:rPr>
            </a:br>
            <a:endParaRPr lang="it-IT" sz="3200" dirty="0">
              <a:solidFill>
                <a:srgbClr val="1F497D"/>
              </a:solidFill>
            </a:endParaRPr>
          </a:p>
        </p:txBody>
      </p:sp>
    </p:spTree>
    <p:extLst>
      <p:ext uri="{BB962C8B-B14F-4D97-AF65-F5344CB8AC3E}">
        <p14:creationId xmlns:p14="http://schemas.microsoft.com/office/powerpoint/2010/main" val="14449716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p>
        </p:txBody>
      </p:sp>
      <p:graphicFrame>
        <p:nvGraphicFramePr>
          <p:cNvPr id="2" name="Diagramma 1"/>
          <p:cNvGraphicFramePr/>
          <p:nvPr>
            <p:extLst>
              <p:ext uri="{D42A27DB-BD31-4B8C-83A1-F6EECF244321}">
                <p14:modId xmlns:p14="http://schemas.microsoft.com/office/powerpoint/2010/main" val="3179451275"/>
              </p:ext>
            </p:extLst>
          </p:nvPr>
        </p:nvGraphicFramePr>
        <p:xfrm>
          <a:off x="179388" y="692150"/>
          <a:ext cx="8785225" cy="4537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9567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Rectangle 5"/>
          <p:cNvSpPr>
            <a:spLocks noGrp="1" noChangeArrowheads="1"/>
          </p:cNvSpPr>
          <p:nvPr>
            <p:ph type="title" idx="4294967295"/>
          </p:nvPr>
        </p:nvSpPr>
        <p:spPr bwMode="auto">
          <a:xfrm>
            <a:off x="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smtClean="0">
                <a:solidFill>
                  <a:srgbClr val="1F497D"/>
                </a:solidFill>
                <a:latin typeface="Times New Roman" charset="0"/>
              </a:rPr>
              <a:t>Risultati della lotta alle frodi e stato dei recuperi</a:t>
            </a:r>
            <a:endParaRPr lang="it-IT" sz="2000" b="1" dirty="0">
              <a:solidFill>
                <a:srgbClr val="1F497D"/>
              </a:solidFill>
              <a:latin typeface="Times New Roman" charset="0"/>
            </a:endParaRPr>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861286773"/>
              </p:ext>
            </p:extLst>
          </p:nvPr>
        </p:nvGraphicFramePr>
        <p:xfrm>
          <a:off x="0" y="889000"/>
          <a:ext cx="8612188" cy="4287838"/>
        </p:xfrm>
        <a:graphic>
          <a:graphicData uri="http://schemas.openxmlformats.org/drawingml/2006/chart">
            <c:chart xmlns:c="http://schemas.openxmlformats.org/drawingml/2006/chart" xmlns:r="http://schemas.openxmlformats.org/officeDocument/2006/relationships" r:id="rId2"/>
          </a:graphicData>
        </a:graphic>
      </p:graphicFrame>
      <p:sp>
        <p:nvSpPr>
          <p:cNvPr id="3" name="CasellaDiTesto 2"/>
          <p:cNvSpPr txBox="1"/>
          <p:nvPr/>
        </p:nvSpPr>
        <p:spPr>
          <a:xfrm>
            <a:off x="6228184" y="4869160"/>
            <a:ext cx="1133644" cy="276999"/>
          </a:xfrm>
          <a:prstGeom prst="rect">
            <a:avLst/>
          </a:prstGeom>
          <a:noFill/>
        </p:spPr>
        <p:txBody>
          <a:bodyPr wrap="none" rtlCol="0">
            <a:spAutoFit/>
          </a:bodyPr>
          <a:lstStyle/>
          <a:p>
            <a:r>
              <a:rPr lang="it-IT" sz="1200" dirty="0" smtClean="0"/>
              <a:t>(*) dati parziali</a:t>
            </a:r>
            <a:endParaRPr lang="it-IT" sz="1200" dirty="0"/>
          </a:p>
        </p:txBody>
      </p:sp>
    </p:spTree>
    <p:extLst>
      <p:ext uri="{BB962C8B-B14F-4D97-AF65-F5344CB8AC3E}">
        <p14:creationId xmlns:p14="http://schemas.microsoft.com/office/powerpoint/2010/main" val="31021598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5"/>
          <p:cNvSpPr>
            <a:spLocks noGrp="1" noChangeArrowheads="1"/>
          </p:cNvSpPr>
          <p:nvPr>
            <p:ph type="title" idx="4294967295"/>
          </p:nvPr>
        </p:nvSpPr>
        <p:spPr bwMode="auto">
          <a:xfrm>
            <a:off x="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smtClean="0">
                <a:solidFill>
                  <a:srgbClr val="1F497D"/>
                </a:solidFill>
                <a:latin typeface="Times New Roman" charset="0"/>
              </a:rPr>
              <a:t>Risultati della lotta alle frodi e stato dei recuperi</a:t>
            </a:r>
            <a:br>
              <a:rPr lang="it-IT" sz="2000" b="1" dirty="0" smtClean="0">
                <a:solidFill>
                  <a:srgbClr val="1F497D"/>
                </a:solidFill>
                <a:latin typeface="Times New Roman" charset="0"/>
              </a:rPr>
            </a:br>
            <a:endParaRPr lang="it-IT" sz="2000" b="1" dirty="0">
              <a:solidFill>
                <a:srgbClr val="1F497D"/>
              </a:solidFill>
              <a:latin typeface="Times New Roman" charset="0"/>
            </a:endParaRPr>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3504167070"/>
              </p:ext>
            </p:extLst>
          </p:nvPr>
        </p:nvGraphicFramePr>
        <p:xfrm>
          <a:off x="0" y="742950"/>
          <a:ext cx="8683625" cy="4435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4685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996950" y="44450"/>
            <a:ext cx="8147050" cy="2746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1800" b="1" dirty="0">
                <a:solidFill>
                  <a:srgbClr val="1F497D"/>
                </a:solidFill>
                <a:latin typeface="Times New Roman" charset="0"/>
              </a:rPr>
              <a:t>RISULTATI DELLA LOTTA ALLE FRODI E STATO DEI RECUPERI</a:t>
            </a:r>
            <a:r>
              <a:rPr lang="it-IT" sz="4000" b="1" dirty="0">
                <a:solidFill>
                  <a:srgbClr val="1F497D"/>
                </a:solidFill>
                <a:latin typeface="Calibri" charset="0"/>
              </a:rPr>
              <a:t/>
            </a:r>
            <a:br>
              <a:rPr lang="it-IT" sz="4000" b="1" dirty="0">
                <a:solidFill>
                  <a:srgbClr val="1F497D"/>
                </a:solidFill>
                <a:latin typeface="Calibri" charset="0"/>
              </a:rPr>
            </a:br>
            <a:endParaRPr lang="it-IT" sz="4000" b="1" dirty="0">
              <a:solidFill>
                <a:srgbClr val="1F497D"/>
              </a:solidFill>
              <a:latin typeface="Calibri" charset="0"/>
            </a:endParaRPr>
          </a:p>
        </p:txBody>
      </p:sp>
      <p:graphicFrame>
        <p:nvGraphicFramePr>
          <p:cNvPr id="2" name="Object 6"/>
          <p:cNvGraphicFramePr>
            <a:graphicFrameLocks noGrp="1" noChangeAspect="1"/>
          </p:cNvGraphicFramePr>
          <p:nvPr>
            <p:ph type="chart" idx="4294967295"/>
            <p:extLst>
              <p:ext uri="{D42A27DB-BD31-4B8C-83A1-F6EECF244321}">
                <p14:modId xmlns:p14="http://schemas.microsoft.com/office/powerpoint/2010/main" val="2498560452"/>
              </p:ext>
            </p:extLst>
          </p:nvPr>
        </p:nvGraphicFramePr>
        <p:xfrm>
          <a:off x="0" y="885825"/>
          <a:ext cx="8620125" cy="4437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4514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bwMode="auto">
          <a:xfrm>
            <a:off x="457200" y="274638"/>
            <a:ext cx="8229600" cy="4175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it-IT" sz="2000" b="1" dirty="0">
                <a:solidFill>
                  <a:srgbClr val="1F497D"/>
                </a:solidFill>
                <a:latin typeface="Times New Roman" charset="0"/>
              </a:rPr>
              <a:t>RISULTATI DELLA LOTTA ALLE FRODI E STATO DEI RECUPERI</a:t>
            </a:r>
            <a:endParaRPr lang="it-IT" sz="2000" b="1" dirty="0">
              <a:solidFill>
                <a:srgbClr val="1F497D"/>
              </a:solidFill>
              <a:latin typeface="Calibri" charset="0"/>
            </a:endParaRPr>
          </a:p>
        </p:txBody>
      </p:sp>
      <p:graphicFrame>
        <p:nvGraphicFramePr>
          <p:cNvPr id="2" name="Diagramma 1"/>
          <p:cNvGraphicFramePr/>
          <p:nvPr>
            <p:extLst>
              <p:ext uri="{D42A27DB-BD31-4B8C-83A1-F6EECF244321}">
                <p14:modId xmlns:p14="http://schemas.microsoft.com/office/powerpoint/2010/main" val="267931369"/>
              </p:ext>
            </p:extLst>
          </p:nvPr>
        </p:nvGraphicFramePr>
        <p:xfrm>
          <a:off x="323850" y="765175"/>
          <a:ext cx="84963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74232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7FD708C8-3F18-4A78-B954-5BA4CBE999BA}" type="slidenum">
              <a:rPr lang="it-IT"/>
              <a:pPr>
                <a:defRPr/>
              </a:pPr>
              <a:t>45</a:t>
            </a:fld>
            <a:endParaRPr lang="it-IT" dirty="0"/>
          </a:p>
        </p:txBody>
      </p:sp>
      <p:sp>
        <p:nvSpPr>
          <p:cNvPr id="15364" name="Segnaposto testo 5"/>
          <p:cNvSpPr>
            <a:spLocks noGrp="1"/>
          </p:cNvSpPr>
          <p:nvPr>
            <p:ph type="body" sz="quarter" idx="4294967295"/>
          </p:nvPr>
        </p:nvSpPr>
        <p:spPr>
          <a:xfrm>
            <a:off x="910034" y="120874"/>
            <a:ext cx="7118350" cy="931862"/>
          </a:xfrm>
          <a:prstGeom prst="rect">
            <a:avLst/>
          </a:prstGeom>
        </p:spPr>
        <p:txBody>
          <a:bodyPr/>
          <a:lstStyle/>
          <a:p>
            <a:pPr marL="0" indent="0" algn="ctr" eaLnBrk="1" hangingPunct="1">
              <a:buNone/>
            </a:pPr>
            <a:r>
              <a:rPr lang="it-IT" dirty="0" smtClean="0"/>
              <a:t>Due Macro-Aree: SIAN ed ARCEA</a:t>
            </a:r>
          </a:p>
        </p:txBody>
      </p:sp>
      <p:graphicFrame>
        <p:nvGraphicFramePr>
          <p:cNvPr id="7" name="Segnaposto contenuto 4"/>
          <p:cNvGraphicFramePr>
            <a:graphicFrameLocks noGrp="1"/>
          </p:cNvGraphicFramePr>
          <p:nvPr>
            <p:ph idx="1"/>
            <p:extLst>
              <p:ext uri="{D42A27DB-BD31-4B8C-83A1-F6EECF244321}">
                <p14:modId xmlns:p14="http://schemas.microsoft.com/office/powerpoint/2010/main" val="1949742298"/>
              </p:ext>
            </p:extLst>
          </p:nvPr>
        </p:nvGraphicFramePr>
        <p:xfrm>
          <a:off x="985870" y="1556792"/>
          <a:ext cx="7143799" cy="2914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egnaposto contenuto 2"/>
          <p:cNvSpPr txBox="1">
            <a:spLocks/>
          </p:cNvSpPr>
          <p:nvPr/>
        </p:nvSpPr>
        <p:spPr>
          <a:xfrm>
            <a:off x="485775" y="836712"/>
            <a:ext cx="8229600" cy="979487"/>
          </a:xfrm>
          <a:prstGeom prst="rect">
            <a:avLst/>
          </a:prstGeom>
        </p:spPr>
        <p:txBody>
          <a:bodyPr>
            <a:normAutofit/>
          </a:bodyPr>
          <a:lstStyle/>
          <a:p>
            <a:pPr algn="just" fontAlgn="auto">
              <a:spcAft>
                <a:spcPts val="0"/>
              </a:spcAft>
              <a:defRPr/>
            </a:pPr>
            <a:r>
              <a:rPr lang="it-IT" sz="1400" dirty="0">
                <a:latin typeface="+mj-lt"/>
                <a:ea typeface="+mj-ea"/>
                <a:cs typeface="+mj-cs"/>
              </a:rPr>
              <a:t>Il sistema informativo dell</a:t>
            </a:r>
            <a:r>
              <a:rPr lang="it-IT" sz="1400" dirty="0" smtClean="0">
                <a:latin typeface="+mj-lt"/>
                <a:ea typeface="+mj-ea"/>
                <a:cs typeface="+mj-cs"/>
              </a:rPr>
              <a:t>’ Arcea </a:t>
            </a:r>
            <a:r>
              <a:rPr lang="it-IT" sz="1400" dirty="0">
                <a:latin typeface="+mj-lt"/>
                <a:ea typeface="+mj-ea"/>
                <a:cs typeface="+mj-cs"/>
              </a:rPr>
              <a:t>si divide, dal punto di vista infrastrutturale, in due macro-aree, tra loro interconnesse tramite connessione SPC : </a:t>
            </a:r>
            <a:r>
              <a:rPr lang="it-IT" sz="1400" b="1" dirty="0">
                <a:solidFill>
                  <a:schemeClr val="accent3"/>
                </a:solidFill>
                <a:latin typeface="+mj-lt"/>
                <a:ea typeface="+mj-ea"/>
                <a:cs typeface="+mj-cs"/>
              </a:rPr>
              <a:t>la parte interna all’Agenzia </a:t>
            </a:r>
            <a:r>
              <a:rPr lang="it-IT" sz="1400" dirty="0">
                <a:latin typeface="+mj-lt"/>
                <a:ea typeface="+mj-ea"/>
                <a:cs typeface="+mj-cs"/>
              </a:rPr>
              <a:t>ed i</a:t>
            </a:r>
            <a:r>
              <a:rPr lang="it-IT" sz="1400" dirty="0">
                <a:solidFill>
                  <a:schemeClr val="accent3">
                    <a:lumMod val="75000"/>
                  </a:schemeClr>
                </a:solidFill>
                <a:latin typeface="+mj-lt"/>
                <a:ea typeface="+mj-ea"/>
                <a:cs typeface="+mj-cs"/>
              </a:rPr>
              <a:t> </a:t>
            </a:r>
            <a:r>
              <a:rPr lang="it-IT" sz="1400" b="1" dirty="0">
                <a:solidFill>
                  <a:schemeClr val="accent2"/>
                </a:solidFill>
                <a:latin typeface="+mj-lt"/>
                <a:ea typeface="+mj-ea"/>
                <a:cs typeface="+mj-cs"/>
              </a:rPr>
              <a:t>servizi erogati dal SIAN</a:t>
            </a:r>
            <a:r>
              <a:rPr lang="it-IT" sz="1400" dirty="0">
                <a:latin typeface="+mj-lt"/>
                <a:ea typeface="+mj-ea"/>
                <a:cs typeface="+mj-cs"/>
              </a:rPr>
              <a:t>, il Sistema Informativo Agricolo Nazionale. </a:t>
            </a:r>
          </a:p>
          <a:p>
            <a:pPr algn="ctr" fontAlgn="auto">
              <a:spcAft>
                <a:spcPts val="0"/>
              </a:spcAft>
              <a:defRPr/>
            </a:pPr>
            <a:endParaRPr lang="it-IT" sz="4400" dirty="0">
              <a:latin typeface="+mj-lt"/>
              <a:ea typeface="+mj-ea"/>
              <a:cs typeface="+mj-cs"/>
            </a:endParaRPr>
          </a:p>
        </p:txBody>
      </p:sp>
      <p:grpSp>
        <p:nvGrpSpPr>
          <p:cNvPr id="2" name="Gruppo 11"/>
          <p:cNvGrpSpPr>
            <a:grpSpLocks/>
          </p:cNvGrpSpPr>
          <p:nvPr/>
        </p:nvGrpSpPr>
        <p:grpSpPr bwMode="auto">
          <a:xfrm>
            <a:off x="1115616" y="3943325"/>
            <a:ext cx="7072313" cy="1285875"/>
            <a:chOff x="1200150" y="4714875"/>
            <a:chExt cx="7072313" cy="1285875"/>
          </a:xfrm>
        </p:grpSpPr>
        <p:sp>
          <p:nvSpPr>
            <p:cNvPr id="9" name="Freccia bidirezionale orizzontale 8"/>
            <p:cNvSpPr/>
            <p:nvPr/>
          </p:nvSpPr>
          <p:spPr>
            <a:xfrm>
              <a:off x="1200150" y="4714875"/>
              <a:ext cx="7072313" cy="1285875"/>
            </a:xfrm>
            <a:prstGeom prst="lef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0" name="CasellaDiTesto 9"/>
            <p:cNvSpPr txBox="1"/>
            <p:nvPr/>
          </p:nvSpPr>
          <p:spPr>
            <a:xfrm>
              <a:off x="2200275" y="5119688"/>
              <a:ext cx="5143500" cy="577081"/>
            </a:xfrm>
            <a:prstGeom prst="rect">
              <a:avLst/>
            </a:prstGeom>
            <a:noFill/>
          </p:spPr>
          <p:txBody>
            <a:bodyPr>
              <a:spAutoFit/>
            </a:bodyPr>
            <a:lstStyle/>
            <a:p>
              <a:pPr algn="ctr" fontAlgn="auto">
                <a:spcBef>
                  <a:spcPts val="0"/>
                </a:spcBef>
                <a:spcAft>
                  <a:spcPts val="0"/>
                </a:spcAft>
                <a:defRPr/>
              </a:pPr>
              <a:r>
                <a:rPr lang="it-IT" sz="1050" dirty="0">
                  <a:solidFill>
                    <a:schemeClr val="tx2"/>
                  </a:solidFill>
                  <a:latin typeface="+mn-lt"/>
                </a:rPr>
                <a:t>Connessione Sicura SPC </a:t>
              </a:r>
              <a:r>
                <a:rPr lang="it-IT" sz="1050" dirty="0" smtClean="0">
                  <a:solidFill>
                    <a:schemeClr val="tx2"/>
                  </a:solidFill>
                  <a:latin typeface="+mn-lt"/>
                </a:rPr>
                <a:t>(Simmetrica, Ridondata, Firewall </a:t>
              </a:r>
              <a:r>
                <a:rPr lang="it-IT" sz="1050" dirty="0">
                  <a:solidFill>
                    <a:schemeClr val="tx2"/>
                  </a:solidFill>
                  <a:latin typeface="+mn-lt"/>
                </a:rPr>
                <a:t>Perimetrale, Antivirus, </a:t>
              </a:r>
              <a:r>
                <a:rPr lang="it-IT" sz="1050" dirty="0" err="1">
                  <a:solidFill>
                    <a:schemeClr val="tx2"/>
                  </a:solidFill>
                  <a:latin typeface="+mn-lt"/>
                </a:rPr>
                <a:t>Infranet</a:t>
              </a:r>
              <a:r>
                <a:rPr lang="it-IT" sz="1050" dirty="0">
                  <a:solidFill>
                    <a:schemeClr val="tx2"/>
                  </a:solidFill>
                  <a:latin typeface="+mn-lt"/>
                </a:rPr>
                <a:t> con SIAN)</a:t>
              </a:r>
            </a:p>
            <a:p>
              <a:pPr algn="ctr" fontAlgn="auto">
                <a:spcAft>
                  <a:spcPts val="0"/>
                </a:spcAft>
                <a:defRPr/>
              </a:pPr>
              <a:r>
                <a:rPr lang="it-IT" sz="1050" dirty="0">
                  <a:solidFill>
                    <a:schemeClr val="tx2"/>
                  </a:solidFill>
                  <a:latin typeface="+mn-lt"/>
                </a:rPr>
                <a:t>STANDARD per la Sicurezza Informatica ISO </a:t>
              </a:r>
              <a:r>
                <a:rPr lang="it-IT" sz="1050" dirty="0" smtClean="0">
                  <a:solidFill>
                    <a:schemeClr val="tx2"/>
                  </a:solidFill>
                  <a:latin typeface="+mn-lt"/>
                </a:rPr>
                <a:t>27002 </a:t>
              </a:r>
              <a:endParaRPr lang="it-IT" sz="1050" dirty="0">
                <a:solidFill>
                  <a:schemeClr val="tx2"/>
                </a:solidFill>
                <a:latin typeface="+mn-lt"/>
              </a:endParaRPr>
            </a:p>
          </p:txBody>
        </p:sp>
      </p:grpSp>
    </p:spTree>
    <p:extLst>
      <p:ext uri="{BB962C8B-B14F-4D97-AF65-F5344CB8AC3E}">
        <p14:creationId xmlns:p14="http://schemas.microsoft.com/office/powerpoint/2010/main" val="2306127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1488416755"/>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46</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Indirizzo Strategico</a:t>
            </a:r>
          </a:p>
        </p:txBody>
      </p:sp>
    </p:spTree>
    <p:extLst>
      <p:ext uri="{BB962C8B-B14F-4D97-AF65-F5344CB8AC3E}">
        <p14:creationId xmlns:p14="http://schemas.microsoft.com/office/powerpoint/2010/main" val="3354648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097689135"/>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47</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Forte specializzazione sulla Sicurezza</a:t>
            </a:r>
          </a:p>
        </p:txBody>
      </p:sp>
    </p:spTree>
    <p:extLst>
      <p:ext uri="{BB962C8B-B14F-4D97-AF65-F5344CB8AC3E}">
        <p14:creationId xmlns:p14="http://schemas.microsoft.com/office/powerpoint/2010/main" val="1730752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48</a:t>
            </a:fld>
            <a:endParaRPr lang="it-IT" dirty="0"/>
          </a:p>
        </p:txBody>
      </p:sp>
      <p:pic>
        <p:nvPicPr>
          <p:cNvPr id="11" name="Picture 2" descr="http://www.isaca.org/SiteCollectionImages/2011%20Certification%20logos/CISA-Horizontal-175x69.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908720"/>
            <a:ext cx="1691999" cy="5965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isaca.org/SiteCollectionImages/2011%20Certification%20logos/CISM-Horizontal-174x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836712"/>
            <a:ext cx="2001636"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www.isaca.org/SiteCollectionImages/2011%20Certification%20logos/CGEIT-Horizontal-174x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908720"/>
            <a:ext cx="1691999" cy="712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isaca.org/Images/certification/CRISC.h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908720"/>
            <a:ext cx="1669085"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Focalizzazione sulle competenze</a:t>
            </a:r>
          </a:p>
        </p:txBody>
      </p:sp>
      <p:graphicFrame>
        <p:nvGraphicFramePr>
          <p:cNvPr id="18" name="Diagramma 17"/>
          <p:cNvGraphicFramePr/>
          <p:nvPr>
            <p:extLst>
              <p:ext uri="{D42A27DB-BD31-4B8C-83A1-F6EECF244321}">
                <p14:modId xmlns:p14="http://schemas.microsoft.com/office/powerpoint/2010/main" val="2352194738"/>
              </p:ext>
            </p:extLst>
          </p:nvPr>
        </p:nvGraphicFramePr>
        <p:xfrm>
          <a:off x="207248" y="1772816"/>
          <a:ext cx="8757240" cy="34563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0398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49</a:t>
            </a:fld>
            <a:endParaRPr lang="it-IT" dirty="0"/>
          </a:p>
        </p:txBody>
      </p:sp>
      <p:pic>
        <p:nvPicPr>
          <p:cNvPr id="10" name="Immagine 9"/>
          <p:cNvPicPr>
            <a:picLocks noChangeAspect="1"/>
          </p:cNvPicPr>
          <p:nvPr/>
        </p:nvPicPr>
        <p:blipFill>
          <a:blip r:embed="rId2"/>
          <a:stretch>
            <a:fillRect/>
          </a:stretch>
        </p:blipFill>
        <p:spPr>
          <a:xfrm>
            <a:off x="251520" y="1052736"/>
            <a:ext cx="1512168" cy="1932214"/>
          </a:xfrm>
          <a:prstGeom prst="rect">
            <a:avLst/>
          </a:prstGeom>
        </p:spPr>
      </p:pic>
      <p:pic>
        <p:nvPicPr>
          <p:cNvPr id="11" name="Immagine 10"/>
          <p:cNvPicPr>
            <a:picLocks noChangeAspect="1"/>
          </p:cNvPicPr>
          <p:nvPr/>
        </p:nvPicPr>
        <p:blipFill>
          <a:blip r:embed="rId3"/>
          <a:stretch>
            <a:fillRect/>
          </a:stretch>
        </p:blipFill>
        <p:spPr>
          <a:xfrm>
            <a:off x="3264543" y="188640"/>
            <a:ext cx="5555929" cy="4320480"/>
          </a:xfrm>
          <a:prstGeom prst="rect">
            <a:avLst/>
          </a:prstGeom>
        </p:spPr>
      </p:pic>
      <p:sp>
        <p:nvSpPr>
          <p:cNvPr id="12" name="Segnaposto testo 5"/>
          <p:cNvSpPr txBox="1">
            <a:spLocks/>
          </p:cNvSpPr>
          <p:nvPr/>
        </p:nvSpPr>
        <p:spPr>
          <a:xfrm>
            <a:off x="395536" y="116632"/>
            <a:ext cx="2664296" cy="122413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Pubblicazioni</a:t>
            </a:r>
          </a:p>
        </p:txBody>
      </p:sp>
      <p:pic>
        <p:nvPicPr>
          <p:cNvPr id="2" name="Immagine 1"/>
          <p:cNvPicPr>
            <a:picLocks noChangeAspect="1"/>
          </p:cNvPicPr>
          <p:nvPr/>
        </p:nvPicPr>
        <p:blipFill>
          <a:blip r:embed="rId4"/>
          <a:stretch>
            <a:fillRect/>
          </a:stretch>
        </p:blipFill>
        <p:spPr>
          <a:xfrm>
            <a:off x="2327718" y="2924944"/>
            <a:ext cx="1682911" cy="2376264"/>
          </a:xfrm>
          <a:prstGeom prst="rect">
            <a:avLst/>
          </a:prstGeom>
        </p:spPr>
      </p:pic>
      <p:pic>
        <p:nvPicPr>
          <p:cNvPr id="3" name="Immagine 2"/>
          <p:cNvPicPr>
            <a:picLocks noChangeAspect="1"/>
          </p:cNvPicPr>
          <p:nvPr/>
        </p:nvPicPr>
        <p:blipFill>
          <a:blip r:embed="rId5"/>
          <a:stretch>
            <a:fillRect/>
          </a:stretch>
        </p:blipFill>
        <p:spPr>
          <a:xfrm>
            <a:off x="251520" y="3140968"/>
            <a:ext cx="1449501" cy="2016224"/>
          </a:xfrm>
          <a:prstGeom prst="rect">
            <a:avLst/>
          </a:prstGeom>
        </p:spPr>
      </p:pic>
      <p:pic>
        <p:nvPicPr>
          <p:cNvPr id="5" name="Immagine 4"/>
          <p:cNvPicPr>
            <a:picLocks noChangeAspect="1"/>
          </p:cNvPicPr>
          <p:nvPr/>
        </p:nvPicPr>
        <p:blipFill rotWithShape="1">
          <a:blip r:embed="rId6"/>
          <a:srcRect l="72375"/>
          <a:stretch/>
        </p:blipFill>
        <p:spPr>
          <a:xfrm>
            <a:off x="1979712" y="1052736"/>
            <a:ext cx="1396091" cy="695592"/>
          </a:xfrm>
          <a:prstGeom prst="rect">
            <a:avLst/>
          </a:prstGeom>
        </p:spPr>
      </p:pic>
      <p:pic>
        <p:nvPicPr>
          <p:cNvPr id="6" name="Immagine 5"/>
          <p:cNvPicPr>
            <a:picLocks noChangeAspect="1"/>
          </p:cNvPicPr>
          <p:nvPr/>
        </p:nvPicPr>
        <p:blipFill rotWithShape="1">
          <a:blip r:embed="rId7"/>
          <a:srcRect r="68889"/>
          <a:stretch/>
        </p:blipFill>
        <p:spPr>
          <a:xfrm>
            <a:off x="1979712" y="1988840"/>
            <a:ext cx="1416368" cy="720080"/>
          </a:xfrm>
          <a:prstGeom prst="rect">
            <a:avLst/>
          </a:prstGeom>
        </p:spPr>
      </p:pic>
    </p:spTree>
    <p:extLst>
      <p:ext uri="{BB962C8B-B14F-4D97-AF65-F5344CB8AC3E}">
        <p14:creationId xmlns:p14="http://schemas.microsoft.com/office/powerpoint/2010/main" val="3326898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pPr marL="0" lvl="0" indent="0" algn="ctr">
              <a:buNone/>
            </a:pPr>
            <a:r>
              <a:rPr lang="it-IT" b="1" i="1" dirty="0" smtClean="0">
                <a:solidFill>
                  <a:srgbClr val="1F497D"/>
                </a:solidFill>
              </a:rPr>
              <a:t>Il Contesto di riferimento</a:t>
            </a:r>
            <a:endParaRPr lang="it-IT"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a:t>
            </a:fld>
            <a:endParaRPr lang="it-IT"/>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2046096480"/>
              </p:ext>
            </p:extLst>
          </p:nvPr>
        </p:nvGraphicFramePr>
        <p:xfrm>
          <a:off x="107504" y="692696"/>
          <a:ext cx="892899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8996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descr="STRISCIONE_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48" y="980728"/>
            <a:ext cx="9118352" cy="3429194"/>
          </a:xfrm>
          <a:prstGeom prst="rect">
            <a:avLst/>
          </a:prstGeom>
        </p:spPr>
      </p:pic>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50</a:t>
            </a:fld>
            <a:endParaRPr lang="it-IT" dirty="0"/>
          </a:p>
        </p:txBody>
      </p:sp>
      <p:sp>
        <p:nvSpPr>
          <p:cNvPr id="6" name="Segnaposto testo 5"/>
          <p:cNvSpPr txBox="1">
            <a:spLocks/>
          </p:cNvSpPr>
          <p:nvPr/>
        </p:nvSpPr>
        <p:spPr>
          <a:xfrm>
            <a:off x="0" y="116632"/>
            <a:ext cx="7812360" cy="64807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Condivisione dei risultati</a:t>
            </a:r>
          </a:p>
        </p:txBody>
      </p:sp>
      <p:pic>
        <p:nvPicPr>
          <p:cNvPr id="2" name="Immagine 1"/>
          <p:cNvPicPr>
            <a:picLocks noChangeAspect="1"/>
          </p:cNvPicPr>
          <p:nvPr/>
        </p:nvPicPr>
        <p:blipFill>
          <a:blip r:embed="rId3"/>
          <a:stretch>
            <a:fillRect/>
          </a:stretch>
        </p:blipFill>
        <p:spPr>
          <a:xfrm>
            <a:off x="3995936" y="2060848"/>
            <a:ext cx="772299" cy="840948"/>
          </a:xfrm>
          <a:prstGeom prst="rect">
            <a:avLst/>
          </a:prstGeom>
        </p:spPr>
      </p:pic>
      <p:pic>
        <p:nvPicPr>
          <p:cNvPr id="3" name="Immagine 2"/>
          <p:cNvPicPr>
            <a:picLocks noChangeAspect="1"/>
          </p:cNvPicPr>
          <p:nvPr/>
        </p:nvPicPr>
        <p:blipFill>
          <a:blip r:embed="rId4"/>
          <a:stretch>
            <a:fillRect/>
          </a:stretch>
        </p:blipFill>
        <p:spPr>
          <a:xfrm>
            <a:off x="3707904" y="2996952"/>
            <a:ext cx="1031776" cy="1081100"/>
          </a:xfrm>
          <a:prstGeom prst="rect">
            <a:avLst/>
          </a:prstGeom>
        </p:spPr>
      </p:pic>
      <p:pic>
        <p:nvPicPr>
          <p:cNvPr id="8" name="Immagine 7"/>
          <p:cNvPicPr>
            <a:picLocks noChangeAspect="1"/>
          </p:cNvPicPr>
          <p:nvPr/>
        </p:nvPicPr>
        <p:blipFill>
          <a:blip r:embed="rId5"/>
          <a:stretch>
            <a:fillRect/>
          </a:stretch>
        </p:blipFill>
        <p:spPr>
          <a:xfrm>
            <a:off x="611560" y="1484784"/>
            <a:ext cx="2960878" cy="3110942"/>
          </a:xfrm>
          <a:prstGeom prst="rect">
            <a:avLst/>
          </a:prstGeom>
        </p:spPr>
      </p:pic>
      <p:pic>
        <p:nvPicPr>
          <p:cNvPr id="9" name="Immagine 8"/>
          <p:cNvPicPr>
            <a:picLocks noChangeAspect="1"/>
          </p:cNvPicPr>
          <p:nvPr/>
        </p:nvPicPr>
        <p:blipFill>
          <a:blip r:embed="rId6"/>
          <a:stretch>
            <a:fillRect/>
          </a:stretch>
        </p:blipFill>
        <p:spPr>
          <a:xfrm>
            <a:off x="3923928" y="836712"/>
            <a:ext cx="4609622" cy="4289028"/>
          </a:xfrm>
          <a:prstGeom prst="rect">
            <a:avLst/>
          </a:prstGeom>
        </p:spPr>
      </p:pic>
    </p:spTree>
    <p:extLst>
      <p:ext uri="{BB962C8B-B14F-4D97-AF65-F5344CB8AC3E}">
        <p14:creationId xmlns:p14="http://schemas.microsoft.com/office/powerpoint/2010/main" val="363765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49360530"/>
              </p:ext>
            </p:extLst>
          </p:nvPr>
        </p:nvGraphicFramePr>
        <p:xfrm>
          <a:off x="107504" y="908720"/>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51</a:t>
            </a:fld>
            <a:endParaRPr lang="it-IT" dirty="0"/>
          </a:p>
        </p:txBody>
      </p:sp>
      <p:sp>
        <p:nvSpPr>
          <p:cNvPr id="5" name="Segnaposto testo 5"/>
          <p:cNvSpPr txBox="1">
            <a:spLocks/>
          </p:cNvSpPr>
          <p:nvPr/>
        </p:nvSpPr>
        <p:spPr>
          <a:xfrm>
            <a:off x="910034" y="120874"/>
            <a:ext cx="7118350" cy="93186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buFont typeface="Arial" charset="0"/>
              <a:buNone/>
            </a:pPr>
            <a:r>
              <a:rPr lang="it-IT" dirty="0" smtClean="0"/>
              <a:t>Fasi Evolutive</a:t>
            </a:r>
          </a:p>
        </p:txBody>
      </p:sp>
    </p:spTree>
    <p:extLst>
      <p:ext uri="{BB962C8B-B14F-4D97-AF65-F5344CB8AC3E}">
        <p14:creationId xmlns:p14="http://schemas.microsoft.com/office/powerpoint/2010/main" val="2603785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3849726073"/>
              </p:ext>
            </p:extLst>
          </p:nvPr>
        </p:nvGraphicFramePr>
        <p:xfrm>
          <a:off x="179512" y="980728"/>
          <a:ext cx="8856984" cy="4209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6F721EA6-7268-4F22-ACC7-1F4B98B54454}" type="slidenum">
              <a:rPr lang="it-IT"/>
              <a:pPr>
                <a:defRPr/>
              </a:pPr>
              <a:t>52</a:t>
            </a:fld>
            <a:endParaRPr lang="it-IT" dirty="0"/>
          </a:p>
        </p:txBody>
      </p:sp>
      <p:sp>
        <p:nvSpPr>
          <p:cNvPr id="13317" name="Segnaposto testo 4"/>
          <p:cNvSpPr>
            <a:spLocks noGrp="1"/>
          </p:cNvSpPr>
          <p:nvPr>
            <p:ph type="body" sz="quarter" idx="4294967295"/>
          </p:nvPr>
        </p:nvSpPr>
        <p:spPr>
          <a:xfrm>
            <a:off x="467544" y="236260"/>
            <a:ext cx="8424936" cy="600452"/>
          </a:xfrm>
          <a:prstGeom prst="rect">
            <a:avLst/>
          </a:prstGeom>
        </p:spPr>
        <p:txBody>
          <a:bodyPr>
            <a:normAutofit/>
          </a:bodyPr>
          <a:lstStyle/>
          <a:p>
            <a:pPr marL="0" indent="0" eaLnBrk="1" hangingPunct="1">
              <a:buNone/>
              <a:defRPr/>
            </a:pPr>
            <a:r>
              <a:rPr lang="it-IT" sz="2800" dirty="0" smtClean="0"/>
              <a:t>La Sicurezza delle Informazioni: Strutture di Riferimento </a:t>
            </a:r>
          </a:p>
          <a:p>
            <a:pPr marL="0" indent="0" eaLnBrk="1" hangingPunct="1">
              <a:buNone/>
              <a:defRPr/>
            </a:pPr>
            <a:endParaRPr lang="it-IT" sz="2800" dirty="0" smtClean="0"/>
          </a:p>
        </p:txBody>
      </p:sp>
    </p:spTree>
    <p:extLst>
      <p:ext uri="{BB962C8B-B14F-4D97-AF65-F5344CB8AC3E}">
        <p14:creationId xmlns:p14="http://schemas.microsoft.com/office/powerpoint/2010/main" val="376235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231253421"/>
              </p:ext>
            </p:extLst>
          </p:nvPr>
        </p:nvGraphicFramePr>
        <p:xfrm>
          <a:off x="457200" y="620688"/>
          <a:ext cx="7329510"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ABCE0BE1-1AA6-48EC-A7EE-5A06C9A4427A}" type="slidenum">
              <a:rPr lang="it-IT"/>
              <a:pPr>
                <a:defRPr/>
              </a:pPr>
              <a:t>53</a:t>
            </a:fld>
            <a:endParaRPr lang="it-IT" dirty="0"/>
          </a:p>
        </p:txBody>
      </p:sp>
      <p:sp>
        <p:nvSpPr>
          <p:cNvPr id="16389" name="Segnaposto testo 4"/>
          <p:cNvSpPr>
            <a:spLocks noGrp="1"/>
          </p:cNvSpPr>
          <p:nvPr>
            <p:ph type="body" sz="quarter" idx="4294967295"/>
          </p:nvPr>
        </p:nvSpPr>
        <p:spPr>
          <a:xfrm>
            <a:off x="454024" y="-27384"/>
            <a:ext cx="7718375" cy="931862"/>
          </a:xfrm>
          <a:prstGeom prst="rect">
            <a:avLst/>
          </a:prstGeom>
        </p:spPr>
        <p:txBody>
          <a:bodyPr/>
          <a:lstStyle/>
          <a:p>
            <a:pPr marL="0" indent="0" eaLnBrk="1" hangingPunct="1">
              <a:buNone/>
            </a:pPr>
            <a:r>
              <a:rPr lang="it-IT" dirty="0" smtClean="0"/>
              <a:t>Le Funzioni del Servizio Sistema Informativo</a:t>
            </a:r>
          </a:p>
        </p:txBody>
      </p:sp>
    </p:spTree>
    <p:extLst>
      <p:ext uri="{BB962C8B-B14F-4D97-AF65-F5344CB8AC3E}">
        <p14:creationId xmlns:p14="http://schemas.microsoft.com/office/powerpoint/2010/main" val="2632336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6579514-ACB4-4E7D-8B73-5823E008155D}" type="slidenum">
              <a:rPr lang="it-IT"/>
              <a:pPr>
                <a:defRPr/>
              </a:pPr>
              <a:t>54</a:t>
            </a:fld>
            <a:endParaRPr lang="it-IT" dirty="0"/>
          </a:p>
        </p:txBody>
      </p:sp>
      <p:sp>
        <p:nvSpPr>
          <p:cNvPr id="9220" name="Segnaposto testo 4"/>
          <p:cNvSpPr>
            <a:spLocks noGrp="1"/>
          </p:cNvSpPr>
          <p:nvPr>
            <p:ph type="body" sz="quarter" idx="4294967295"/>
          </p:nvPr>
        </p:nvSpPr>
        <p:spPr>
          <a:xfrm>
            <a:off x="323528" y="44624"/>
            <a:ext cx="8689975" cy="931862"/>
          </a:xfrm>
          <a:prstGeom prst="rect">
            <a:avLst/>
          </a:prstGeom>
        </p:spPr>
        <p:txBody>
          <a:bodyPr>
            <a:normAutofit/>
          </a:bodyPr>
          <a:lstStyle/>
          <a:p>
            <a:pPr marL="0" indent="0" eaLnBrk="1" hangingPunct="1">
              <a:buNone/>
              <a:defRPr/>
            </a:pPr>
            <a:r>
              <a:rPr lang="it-IT" dirty="0" smtClean="0"/>
              <a:t>La Sicurezza informatica: Strutture di Riferimento </a:t>
            </a:r>
          </a:p>
        </p:txBody>
      </p:sp>
      <p:sp>
        <p:nvSpPr>
          <p:cNvPr id="10" name="Rettangolo 9"/>
          <p:cNvSpPr>
            <a:spLocks noChangeArrowheads="1"/>
          </p:cNvSpPr>
          <p:nvPr/>
        </p:nvSpPr>
        <p:spPr bwMode="auto">
          <a:xfrm>
            <a:off x="288230" y="620688"/>
            <a:ext cx="5246687" cy="368300"/>
          </a:xfrm>
          <a:prstGeom prst="rect">
            <a:avLst/>
          </a:prstGeom>
          <a:noFill/>
          <a:ln w="9525">
            <a:noFill/>
            <a:miter lim="800000"/>
            <a:headEnd/>
            <a:tailEnd/>
          </a:ln>
        </p:spPr>
        <p:txBody>
          <a:bodyPr>
            <a:spAutoFit/>
          </a:bodyPr>
          <a:lstStyle/>
          <a:p>
            <a:r>
              <a:rPr lang="it-IT" b="1" dirty="0"/>
              <a:t>Comitato per la Sicurezza Informatica</a:t>
            </a:r>
          </a:p>
        </p:txBody>
      </p:sp>
      <p:pic>
        <p:nvPicPr>
          <p:cNvPr id="11" name="Immagine 10" descr="organizzazione-1.jpg"/>
          <p:cNvPicPr>
            <a:picLocks noChangeAspect="1"/>
          </p:cNvPicPr>
          <p:nvPr/>
        </p:nvPicPr>
        <p:blipFill>
          <a:blip r:embed="rId2" cstate="print"/>
          <a:srcRect/>
          <a:stretch>
            <a:fillRect/>
          </a:stretch>
        </p:blipFill>
        <p:spPr bwMode="auto">
          <a:xfrm>
            <a:off x="214313" y="3429000"/>
            <a:ext cx="2843212" cy="1730375"/>
          </a:xfrm>
          <a:prstGeom prst="rect">
            <a:avLst/>
          </a:prstGeom>
          <a:noFill/>
          <a:ln w="9525">
            <a:noFill/>
            <a:miter lim="800000"/>
            <a:headEnd/>
            <a:tailEnd/>
          </a:ln>
        </p:spPr>
      </p:pic>
      <p:sp>
        <p:nvSpPr>
          <p:cNvPr id="35" name="Rettangolo 34"/>
          <p:cNvSpPr>
            <a:spLocks noChangeArrowheads="1"/>
          </p:cNvSpPr>
          <p:nvPr/>
        </p:nvSpPr>
        <p:spPr bwMode="auto">
          <a:xfrm>
            <a:off x="6323012" y="2987105"/>
            <a:ext cx="2857500" cy="369887"/>
          </a:xfrm>
          <a:prstGeom prst="rect">
            <a:avLst/>
          </a:prstGeom>
          <a:noFill/>
          <a:ln w="9525">
            <a:noFill/>
            <a:miter lim="800000"/>
            <a:headEnd/>
            <a:tailEnd/>
          </a:ln>
        </p:spPr>
        <p:txBody>
          <a:bodyPr>
            <a:spAutoFit/>
          </a:bodyPr>
          <a:lstStyle/>
          <a:p>
            <a:r>
              <a:rPr lang="it-IT" b="1" dirty="0"/>
              <a:t>Piattaforma di Sicurezza</a:t>
            </a:r>
          </a:p>
        </p:txBody>
      </p:sp>
      <p:graphicFrame>
        <p:nvGraphicFramePr>
          <p:cNvPr id="12" name="Segnaposto contenuto 5"/>
          <p:cNvGraphicFramePr>
            <a:graphicFrameLocks noGrp="1"/>
          </p:cNvGraphicFramePr>
          <p:nvPr>
            <p:ph idx="1"/>
            <p:extLst>
              <p:ext uri="{D42A27DB-BD31-4B8C-83A1-F6EECF244321}">
                <p14:modId xmlns:p14="http://schemas.microsoft.com/office/powerpoint/2010/main" val="1105329624"/>
              </p:ext>
            </p:extLst>
          </p:nvPr>
        </p:nvGraphicFramePr>
        <p:xfrm>
          <a:off x="277117" y="1068041"/>
          <a:ext cx="6347048" cy="2000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Segnaposto contenuto 5"/>
          <p:cNvGraphicFramePr>
            <a:graphicFrameLocks/>
          </p:cNvGraphicFramePr>
          <p:nvPr>
            <p:extLst>
              <p:ext uri="{D42A27DB-BD31-4B8C-83A1-F6EECF244321}">
                <p14:modId xmlns:p14="http://schemas.microsoft.com/office/powerpoint/2010/main" val="1494747508"/>
              </p:ext>
            </p:extLst>
          </p:nvPr>
        </p:nvGraphicFramePr>
        <p:xfrm>
          <a:off x="3203848" y="3284984"/>
          <a:ext cx="6347048" cy="20002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 name="Immagine 4"/>
          <p:cNvPicPr>
            <a:picLocks noChangeAspect="1"/>
          </p:cNvPicPr>
          <p:nvPr/>
        </p:nvPicPr>
        <p:blipFill>
          <a:blip r:embed="rId13"/>
          <a:stretch>
            <a:fillRect/>
          </a:stretch>
        </p:blipFill>
        <p:spPr>
          <a:xfrm>
            <a:off x="6948264" y="1043608"/>
            <a:ext cx="1953344" cy="1953344"/>
          </a:xfrm>
          <a:prstGeom prst="rect">
            <a:avLst/>
          </a:prstGeom>
          <a:solidFill>
            <a:schemeClr val="accent1">
              <a:lumMod val="60000"/>
              <a:lumOff val="40000"/>
            </a:schemeClr>
          </a:solidFill>
        </p:spPr>
      </p:pic>
    </p:spTree>
    <p:extLst>
      <p:ext uri="{BB962C8B-B14F-4D97-AF65-F5344CB8AC3E}">
        <p14:creationId xmlns:p14="http://schemas.microsoft.com/office/powerpoint/2010/main" val="857683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780951"/>
            <a:ext cx="8229600" cy="631825"/>
          </a:xfrm>
        </p:spPr>
        <p:style>
          <a:lnRef idx="2">
            <a:schemeClr val="accent1"/>
          </a:lnRef>
          <a:fillRef idx="1">
            <a:schemeClr val="lt1"/>
          </a:fillRef>
          <a:effectRef idx="0">
            <a:schemeClr val="accent1"/>
          </a:effectRef>
          <a:fontRef idx="minor">
            <a:schemeClr val="dk1"/>
          </a:fontRef>
        </p:style>
        <p:txBody>
          <a:bodyPr/>
          <a:lstStyle/>
          <a:p>
            <a:pPr marL="0" indent="0">
              <a:buNone/>
              <a:defRPr/>
            </a:pPr>
            <a:r>
              <a:rPr lang="it-IT" dirty="0" smtClean="0">
                <a:solidFill>
                  <a:schemeClr val="accent1">
                    <a:lumMod val="50000"/>
                  </a:schemeClr>
                </a:solidFill>
              </a:rPr>
              <a:t>A 100 Km di distanza dalla sede principale</a:t>
            </a:r>
            <a:endParaRPr lang="it-IT" dirty="0">
              <a:solidFill>
                <a:schemeClr val="accent1">
                  <a:lumMod val="50000"/>
                </a:schemeClr>
              </a:solidFill>
            </a:endParaRPr>
          </a:p>
        </p:txBody>
      </p:sp>
      <p:sp>
        <p:nvSpPr>
          <p:cNvPr id="37891" name="Segnaposto testo 2"/>
          <p:cNvSpPr>
            <a:spLocks noGrp="1"/>
          </p:cNvSpPr>
          <p:nvPr>
            <p:ph type="body" sz="quarter" idx="4294967295"/>
          </p:nvPr>
        </p:nvSpPr>
        <p:spPr>
          <a:xfrm>
            <a:off x="0" y="44624"/>
            <a:ext cx="8964487" cy="648072"/>
          </a:xfrm>
          <a:prstGeom prst="rect">
            <a:avLst/>
          </a:prstGeom>
        </p:spPr>
        <p:txBody>
          <a:bodyPr/>
          <a:lstStyle/>
          <a:p>
            <a:pPr marL="0" indent="0" algn="ctr">
              <a:buNone/>
            </a:pPr>
            <a:r>
              <a:rPr lang="it-IT" sz="4100" dirty="0" smtClean="0"/>
              <a:t>Sito </a:t>
            </a:r>
            <a:r>
              <a:rPr lang="it-IT" sz="4100" dirty="0" err="1" smtClean="0"/>
              <a:t>Distaster</a:t>
            </a:r>
            <a:r>
              <a:rPr lang="it-IT" sz="4100" dirty="0" smtClean="0"/>
              <a:t> </a:t>
            </a:r>
            <a:r>
              <a:rPr lang="it-IT" sz="4100" dirty="0" err="1" smtClean="0"/>
              <a:t>Recovery</a:t>
            </a:r>
            <a:endParaRPr lang="it-IT" sz="4100" dirty="0" smtClean="0"/>
          </a:p>
        </p:txBody>
      </p:sp>
      <p:sp>
        <p:nvSpPr>
          <p:cNvPr id="5" name="Segnaposto numero diapositiva 4"/>
          <p:cNvSpPr>
            <a:spLocks noGrp="1"/>
          </p:cNvSpPr>
          <p:nvPr>
            <p:ph type="sldNum" sz="quarter" idx="4294967295"/>
          </p:nvPr>
        </p:nvSpPr>
        <p:spPr>
          <a:xfrm>
            <a:off x="6553200" y="6356350"/>
            <a:ext cx="2133600" cy="365125"/>
          </a:xfrm>
          <a:prstGeom prst="rect">
            <a:avLst/>
          </a:prstGeom>
        </p:spPr>
        <p:txBody>
          <a:bodyPr/>
          <a:lstStyle/>
          <a:p>
            <a:pPr>
              <a:defRPr/>
            </a:pPr>
            <a:fld id="{3DAB5A9B-9FFB-40D3-8F5F-BA3C20B23370}" type="slidenum">
              <a:rPr lang="it-IT" smtClean="0"/>
              <a:pPr>
                <a:defRPr/>
              </a:pPr>
              <a:t>55</a:t>
            </a:fld>
            <a:endParaRPr lang="it-IT" dirty="0"/>
          </a:p>
        </p:txBody>
      </p:sp>
      <p:pic>
        <p:nvPicPr>
          <p:cNvPr id="108546" name="Picture 2"/>
          <p:cNvPicPr>
            <a:picLocks noChangeAspect="1" noChangeArrowheads="1"/>
          </p:cNvPicPr>
          <p:nvPr/>
        </p:nvPicPr>
        <p:blipFill>
          <a:blip r:embed="rId2" cstate="print"/>
          <a:srcRect l="44587" t="27035" r="21748" b="22024"/>
          <a:stretch>
            <a:fillRect/>
          </a:stretch>
        </p:blipFill>
        <p:spPr bwMode="auto">
          <a:xfrm>
            <a:off x="6012160" y="1844824"/>
            <a:ext cx="2519362" cy="3051175"/>
          </a:xfrm>
          <a:prstGeom prst="rect">
            <a:avLst/>
          </a:prstGeom>
          <a:ln>
            <a:noFill/>
          </a:ln>
          <a:effectLst>
            <a:outerShdw blurRad="190500" algn="tl" rotWithShape="0">
              <a:srgbClr val="000000">
                <a:alpha val="70000"/>
              </a:srgbClr>
            </a:outerShdw>
          </a:effectLst>
        </p:spPr>
      </p:pic>
      <p:pic>
        <p:nvPicPr>
          <p:cNvPr id="3" name="Immagine 2"/>
          <p:cNvPicPr>
            <a:picLocks noChangeAspect="1"/>
          </p:cNvPicPr>
          <p:nvPr/>
        </p:nvPicPr>
        <p:blipFill>
          <a:blip r:embed="rId3"/>
          <a:stretch>
            <a:fillRect/>
          </a:stretch>
        </p:blipFill>
        <p:spPr>
          <a:xfrm>
            <a:off x="467544" y="1628800"/>
            <a:ext cx="5040560" cy="3343572"/>
          </a:xfrm>
          <a:prstGeom prst="rect">
            <a:avLst/>
          </a:prstGeom>
        </p:spPr>
      </p:pic>
    </p:spTree>
    <p:extLst>
      <p:ext uri="{BB962C8B-B14F-4D97-AF65-F5344CB8AC3E}">
        <p14:creationId xmlns:p14="http://schemas.microsoft.com/office/powerpoint/2010/main" val="3089506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numero diapositiva 11"/>
          <p:cNvSpPr>
            <a:spLocks noGrp="1"/>
          </p:cNvSpPr>
          <p:nvPr>
            <p:ph type="sldNum" sz="quarter" idx="4294967295"/>
          </p:nvPr>
        </p:nvSpPr>
        <p:spPr>
          <a:xfrm>
            <a:off x="6553200" y="6356350"/>
            <a:ext cx="2133600" cy="365125"/>
          </a:xfrm>
          <a:prstGeom prst="rect">
            <a:avLst/>
          </a:prstGeom>
        </p:spPr>
        <p:txBody>
          <a:bodyPr/>
          <a:lstStyle/>
          <a:p>
            <a:pPr>
              <a:defRPr/>
            </a:pPr>
            <a:fld id="{D1934D28-9B71-4510-864D-AA8692A0F657}" type="slidenum">
              <a:rPr lang="it-IT" smtClean="0"/>
              <a:pPr>
                <a:defRPr/>
              </a:pPr>
              <a:t>56</a:t>
            </a:fld>
            <a:endParaRPr lang="it-IT" dirty="0"/>
          </a:p>
        </p:txBody>
      </p:sp>
      <p:sp>
        <p:nvSpPr>
          <p:cNvPr id="13323" name="Rettangolo 10"/>
          <p:cNvSpPr>
            <a:spLocks noChangeArrowheads="1"/>
          </p:cNvSpPr>
          <p:nvPr/>
        </p:nvSpPr>
        <p:spPr bwMode="auto">
          <a:xfrm>
            <a:off x="1331640" y="188640"/>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solidFill>
                  <a:srgbClr val="000000"/>
                </a:solidFill>
                <a:latin typeface="Calibri" pitchFamily="34" charset="0"/>
              </a:rPr>
              <a:t>Il sito di </a:t>
            </a:r>
            <a:r>
              <a:rPr lang="it-IT" sz="4100" dirty="0" err="1">
                <a:solidFill>
                  <a:srgbClr val="000000"/>
                </a:solidFill>
                <a:latin typeface="Calibri" pitchFamily="34" charset="0"/>
              </a:rPr>
              <a:t>Disaster</a:t>
            </a:r>
            <a:r>
              <a:rPr lang="it-IT" sz="4100" dirty="0">
                <a:solidFill>
                  <a:srgbClr val="000000"/>
                </a:solidFill>
                <a:latin typeface="Calibri" pitchFamily="34" charset="0"/>
              </a:rPr>
              <a:t> </a:t>
            </a:r>
            <a:r>
              <a:rPr lang="it-IT" sz="4100" dirty="0" err="1">
                <a:solidFill>
                  <a:srgbClr val="000000"/>
                </a:solidFill>
                <a:latin typeface="Calibri" pitchFamily="34" charset="0"/>
              </a:rPr>
              <a:t>Recovery</a:t>
            </a:r>
            <a:endParaRPr lang="it-IT" sz="4100" dirty="0">
              <a:solidFill>
                <a:srgbClr val="000000"/>
              </a:solidFill>
              <a:latin typeface="Calibri" pitchFamily="34" charset="0"/>
            </a:endParaRPr>
          </a:p>
        </p:txBody>
      </p:sp>
      <p:graphicFrame>
        <p:nvGraphicFramePr>
          <p:cNvPr id="13" name="Diagramma 12"/>
          <p:cNvGraphicFramePr/>
          <p:nvPr>
            <p:extLst>
              <p:ext uri="{D42A27DB-BD31-4B8C-83A1-F6EECF244321}">
                <p14:modId xmlns:p14="http://schemas.microsoft.com/office/powerpoint/2010/main" val="400795402"/>
              </p:ext>
            </p:extLst>
          </p:nvPr>
        </p:nvGraphicFramePr>
        <p:xfrm>
          <a:off x="251520" y="1755923"/>
          <a:ext cx="8640960" cy="304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32" name="Picture 20" descr="http://www.regione.piemonte.it/protezionecivile/images/stories/Paginestatiche/Soccorso/sala%202.jpg"/>
          <p:cNvPicPr>
            <a:picLocks noChangeAspect="1" noChangeArrowheads="1"/>
          </p:cNvPicPr>
          <p:nvPr/>
        </p:nvPicPr>
        <p:blipFill>
          <a:blip r:embed="rId8" cstate="print"/>
          <a:srcRect/>
          <a:stretch>
            <a:fillRect/>
          </a:stretch>
        </p:blipFill>
        <p:spPr bwMode="auto">
          <a:xfrm>
            <a:off x="7740352" y="260648"/>
            <a:ext cx="1152128" cy="864096"/>
          </a:xfrm>
          <a:prstGeom prst="rect">
            <a:avLst/>
          </a:prstGeom>
          <a:noFill/>
        </p:spPr>
      </p:pic>
      <p:sp>
        <p:nvSpPr>
          <p:cNvPr id="13336" name="AutoShape 24" descr="data:image/jpeg;base64,/9j/4AAQSkZJRgABAQAAAQABAAD/2wCEAAkGBhMQDxIQEBMQDw8SEBQQEBAPEA8QDxAQFBAVFBUQFBQXHCYeGBkjGRIUIC8gJScpLC4sFR4xNTAqNSYrLCkBCQoKDgwOGQ8PGjQlHyU1LywyKSkyLC0sKSwpNSksLCkpLCwpLCwpLikpLCkpKSwsKSwsKSwsKSksLCwsKSksLP/AABEIAOEA4QMBIgACEQEDEQH/xAAcAAEAAgMBAQEAAAAAAAAAAAAABgcBAwUEAgj/xABLEAABAwIABgsOBQMCBgMAAAABAAIDBBEFBgcSITETFBZBUWFykZKz0hUiMjQ1UlNxc3SBobLRQlRVYrEXIyRDY4KTtMHC4SUzov/EABoBAQACAwEAAAAAAAAAAAAAAAADBQECBAb/xAAxEQACAQIDBQgBAwUAAAAAAAAAAQIDEQQSITEyNFFSExQiQXGBkaEFM2GxI0LB0fD/2gAMAwEAAhEDEQA/ALxREQBERAEREAREQBERAEREAREQBERAEREAREQBERAEREAREQBERAEREAREQBEXCxpxrioIg5/fSPuIogbF5GtxP4WjRc/ySAsN21NoQc3litTuFy0muj89nTb91TMmN1fhKVzKVplse+doZTxX1DSc0f8AES4r3MxNwm4XdWxMPmtdKQPiGBRdo3sR3vBxhpUnr+yuWv3Qj9Izpt+6d0I/SM6bfuqo3E4S/UI+efspuJwl+oR88/ZWc8uRju1Hr+i1+6EfpGdNv3TuhH6RnTb91VG4nCX6hHzz9lNxOEv1CPnn7KZ5ch3aj1/Ra/dCP0jOm37p3Qj9Izpt+6qjcThL9Qj55+ym4nCX6hHzz9lM8uQ7tR6/otfuhH6RnTb907oR+kZ02/dVRuJwl+oR88/ZTcThL9Qj55+ymeXId2o9f0Wv3Qj9Izpt+6d0I/SM6bfuqo3E4S/UI+efspuJwl+oR88/ZTPLkO7Uev6LX7oR+kZ02/dO6EfpGdNv3VUbicJfqEfPP2U3E4S/UI+efspnlyHdqPX9Fr90I/SM6bfundCP0jOm37qqNxOEv1CPnn7KbicJfqEfPP2Uzy5Du1Hr+i1+6EfpGdNv3TuhH6RnTb91VG4nCX6hHzz9lZGJWEv1CPnn7KZ5ch3aj1/Ra234/PZ02/dbg8FVGcTMJgXFdE48BMwB/wDwVz5cP4RwY4bZaWsJAE0Wa6Fx4HW70niIa7gWO0a2oysHCekJ6/urF3IoxifjtHXtLdDJ2tznMB0Obe2yMvpzb6xrB0HWCZOpU01dHDUpypycZLUIiLJoEREAREQGuaSwX57wvhGTC+EiGOIbLIWRnXsVJGT3wHCQHO5T1dmNdSWUlQ4aHCnlIPGInEKmslkAdWPO+2kAHFnSsv8AwFDU1aRaYJZITqeasvks7A+DWQRMhgaI42CwA3zvucd9x1k766rKQr10FJo0r3iILdROSVU4+1Cm1CuzsQTYhwLNjTtTjbUKbUK7OxDgTYhwJYdqcbahWdqFdjYhwJsQ4EsO1ONtQptQrs7EOBNiHAlh2px9qFY2oV2TGFDMa8LTS1cWDaN2xPezZqqe19ggBsAP3OP8jeJWGrG8JOTsdrahTahVUY04TqcHVhp2zOmidE2WN8zIy+ziWuaS0AaHMd8CFroso1Qwi+r9pLflq+ShdVJ2aLOGAnUgpwkvfQtvahTahUWwBlQjkIbUWA35ALFnG9o1j9w5t9WBFmuAc2zmkXBBuCDqIO+FLFqWqOCvCpQllmjkbUKztQrsbEOBNiC2sQdqcR9IVz6+lD2Ojka2SN4LXscLtc07xClRiC8dbSAhYym0apQdW2TBGEAYiS2MienJOl8JJDoXHf0BzD8Cv0Fg+tbNEyVhuyRjZGnha5ocPkQqZyr04bJSu3/7zfhaM2U/yZVJdgykvptCG/BrnNHyAUdPSTR2YpdpRhU89hMURFOVYREQBERARnHQ/wCHU+7TdS5VZkiH+ZL7o3rQrRx18TqfdpupcqvyQeOS+6M61qhnvotMPw9T2Lyph3oW5aqfUPUtqmKsIiIAiIgCIiALBK4mN2M7MH0xneM45zY42XtnSOvYE7w0Ek8AKqbDWUWeckA3HBqjHE1mo+s3KjnUUDuwuCniNVouZcNZjBDGDeQEjWG99b4jQPiVEcWKhktRhCoDg6SSoY21xnMgZE0RD1XL9Wi7TwKp6rCksvhvc7ivYcwXowLht1NIHtv62mzrb4vvjiNwuft23qW6/FRjB5ZanYynm9dDw7WPXOUVXYxnw02rmEoaQRG1mngBLjo9blx1HNpybRYYam6dNRZljy03GgjfCsbJjjoWStopnf2pDaAk6I5dexcl2mw3naPxC1cL6a4g6CWm4IcNBa4G4cOMEA/BYjLK7jEUI16biz9QtN1lcDE/GEVdLHIS3ZswbMwEXZINDtG8CRccRXfurG54ycHBuMtoWucaCti1zakMLaU5liHfUnKn+hiluS/ybS+zPWPUTyx+FScqf6GKWZL/ACbS+zPWPUMd9lpU4WPqychZWAsqYqgiIgCFEKAi+OnidT7tN1LlV+SDxyX3RnWtVoY6eJ1Pu03UuVX5IPHJfdGda1Qz30WmH4ep7F50+oLatVPqC2qYqwiIgCIiAIURAR3GzBcVXA6CdufG6x0EhzXA6HtI1OHD/wBiQqkwlk+dGTsM2cN4TNsek3QeiFeNVS5y4dXgS91FOOY7sNX7PYykZsXqln4A/kPaf5sfkvM+hmGuGXoOI5wFYWPcTqWl2RuhxmiYDwXfnf8Ahb4qNMx0f+KKE/8ACB/C5ppJl/h6lSrG8WRx+c3wmubymuH8hYbICpdHjhE7Q+EjjY8/wVrlioqnVZjzwgROvyhoPxWnhJ81ZbVci6L24WwK+lcLnPjeCWnRngDSbgaxbfHyXha6+pYasTQmpI6mCsPy07gWE2BuLEhzeHNcNIVl4tZT2yWZPp/eBaQcpo0O9bdPEVUKyDbVoWYzlHYQ1sLSrq017+Z+nKWtZKwPjc17Dqc03Hq9fEvubUqBxex0mpX5wdwZ19LHgbzxv+vWOHeVyYuYzx18BkZ3r2nMljJuY32va++CNIO+ODSB2U6iloebxWBnh3fbHn/srfLH4VJyp/oYpZkv8m0vsz1j1E8sfhUnKn+hilmS/wAm0vsz1j1iO+yWpwsfVk5CysBZUxVBERAEKIUBF8dPE6n3abqXKr8kHjkvujOtarQx08TqfdpupcqvyQeOS+6M61qhnvotMPw9T2Lzp9QW1aqfUFtUxVhERAEREAREQBfD2Cy+1goCCZScFGooZo2C8gzZIxwvjcHBvrIBHxVJwShwBC/RuGqW7SqixnxLOyump7Nc4kviOhj3E3Lmn8JO+NR4lz1Y31Lz8diFT8L2MiaL7kpJWGzopAeQ4jnbcL7gwbPIbMifynAsaPWXW+V1zZWXXeKdtopsISMkjLAZJM7MYw6c/O0FnqPysunh3Fd0ZMtO0lut8I0kcLoxvj9vNwKSYoYmiF2yyWknIsDY5kYOsM4zvuPy03l0+BdGpTRhoVdXF/1LopKOUOFwvpTXD+JLXuL2XilOkuAu15/c3h4xY+tRaowBURmxZnjzoyHDmNj8lHKDR3UsXGS8R41NckdW4VtQ0X2M0rS/gzxKAz42dJ81FIMCVMhzWxOb+6TvGjj06eYKzcRcXBSRkA50jyHSyWsXEaA0DeaLmw4yd9bUovNc5sdiIypuCONlfNzScqf6GKWZL/JtL7M9Y9RDK3rpOVP9DFL8l/k2l9mesep475W1eFj6snIWVgLKmKoIiIAhRCgIvjp4nU+7TdS5Vfkg8cl90Z1rVaGOnidT7tN1LlV+SE/5kvujOtaoZ76LTD8PU9i69vRxhge9rC+4bnG2cQLm3wXqZKCLggjeINwq+xxwzg50zKavEjXxsEsUrXyR5hkuDmuYddmDXwhcWnwhFD31FhVpbr2Ktvf1bNGAedpWznZkEMI5xvr8XX1r9FvIq5ocphaP7zoXjUXRyseOdmkfFgUlwZjtTTvZGH2kkNo23Dg4hpdYEcTTrssqpF6GlTB1aau1pzRIUXDp8cqaRoc192nSDoHyJW3dTT+d9P3Wc8eZH3er0v4Oui5LcaID+I81/wCF6IsMwusBI0E6g67CeIZ1lnMuZh0akdsWe5FhpXlwphOOmifNK7MjYLuP8ADfJNgBvkhZI0r6I0YawhFBEZJnBrdQ0Xc5x1NaNZPEoJXY00rybuaw8BNyPXmggc5UJxsxtlrZy9xLGi4ijvoiYd7jed8/DUFHlxzq3dkekwv42MY3qbf4LFfhalP+szmf9l9R4ZpB/qsPwf8AZVwijzs7e6U/3Lao8c6SP8bT8Xdle12Uekta7Ok7sqmEW3ayIn+PoPVp/JbNRjlSP/EwfF3ZXzRPhqXFkbgXhufm3Buy9s9pGsX0cV9Kqhd7ECUjC1KLmx2Zp4waeQ25wOZZjUbkkyOvhKdOk5Q8izafF/SpBSYOzGroQRCy2yjQutRseenVcmU5liFnUnKn+hiluS/ybS+zPWPUTyx+FScqf6GKWZL/ACbS+zPWPUcd9nbU4WPqychZWAsqYqgiIgCFEKAi+OnidT7tN1LlVmSXxuX3RnWhWnjp4nU+7TdS5VZkl8bl90Z1oUM99Frh+HqexPcKYTrmzSMjpGT04zdjfs0TCbsBcHNed5194alwqrZn+HgmmceF0lJfnAuuxjBQVBn2RlcylhdG1uxPYHkvaXFzmAuA0hzb+pRPCNfFGc19fWVUuoRUwjZc8FgCtJE2HinFbPh/yaa/BbrE9zaaH922i0DoyNC8mKrgzCdIc2JlpXaGTGT/AEZP3O/lYkwRWVOqF0LL6H1UrzJb1HTzMC6WBMSDDMyd8rnyRkua1jQ1gJaW6b3J0E8CjSd7nZOrBU3FPb/3Mg8MujWdZ31s2Y8J5ypqcRKcatk+Ev8A6XxuIg4Jf+YfssdmyaOMVkrEOE53iecr0wYXlZ4Mjrb4JJaR6ipM7EeD/eHHsg/7hcqvxLlaCYHbIPMksx3SGg/Ja9mzdYyPmiWZP8dquapbTtDXU7Gl9Q+Rzs2GPUCw6wSRYNJtoJ0WK5OUDHM1suZEf8aN39v/AHX6tmI4NYbxXO/o8FRVijpTQwm7nHOrJRoMshGmIftAsDxADfco6519JW0pNLKQ0MNGVR12rcl/kwiIoizCIiGAiIgC7GJRthSk5Un/AE8i466+JnlSl5UnUSLeG8iDE/oy9D9B0Lu9W6bUtFD4IW+bUrA8Z5lO5Y/CpOVP9DFLMl/k2l9meseonlj8Kk5U/wBDFLMl/k2l9meseoY77LOpwsfVk5CysBZUxVBERAEKIUBF8dPE6n3abqXKrckg/wAuX3RvWtVpY6eJ1Pu03UuVX5IfHJfdGda1Qz30WuH4ep7Fk4dxZgrBHs7C8ROL2Wc5mlzc0glumx0aOIL4osBRQDNgijiH+2wNJ9Z1n4qTRQXC+hSBbuJxqs0rEeODeFVxjfjQ5lZJTx6GQZrSN58paHFzuEDOAA1XBPArmqIwAqMyj4IdDWyVIBdBPml7gCdjlDQwh3ADmgg6rkjgUVWLy6HdgakXV8Z5Y8b57gvIeBvEZpHqI0hSfBOPMbrCQAcT9B+DwLc4+KrxrwdSyuZScT0E6VOotUXfRz08wGa4NJ1B9hf1HUfgVH8d8INpG7HGf77xcW07EzVsh4zqaOG51BVzR4RkiN43lvFvH1jfX3hHCklQ7OldnGwGqw0Cy37XS1jjj+PUZ3UtOR5Xvv6t7fXyiwX2URY7DKICiAIiIAiIgC6+JnlSl5UnUSLkLr4meVKXlSdRIt4byIMT+jL0P0FQ+CFvm1LRQ+CFvm1KwPGeZTuWPwqTlT/QxSzJf5NpfZnrHqJ5Y/CpOVP9DFLMl/k2l9meseoY77LOpwsfVk5CysBZUxVBERAEKIUBF8dPE6n3abqXKr8kHjkvujOtarQx08TqfdpupcqvyQeOS+6M61qhnvotMPw9T2Lzp9QW1aqfUFtUxVmqdtwonhrBhN9FwdamBC0TUocsNXJadTIyl8LYkRuJLAYX8Mehp9bNXNZRetwDPBcluyM86O5+JbrHzV9VeBQd5cKtwAoJUy1o4zL5lJtmBX3dWDhfFCOS5eyzvPZ3r+ca/jdRWsxQmjN4nCVvmu7x/PqPyUDgWtPGJrxHHc6y62LGBDM4VDx/bBvC0/jIP/2HiG9w694L6wZifNNI3Z2iOEG7m5wLpP296TYcJv8A+rJpsEgNFhYCwAAsABvLeEPM58Tik/DHYU3CfC5bvqK2L4jGl/tH/WV9qF7Szp7qCIiwbBERAF18TPKlLypOokXIXXxM8qUvKk6iRbw3kQYn9GXofoKh8ELfNqWih8ELfNqVgeM8yncsfhUnKn+hilmS/wAm0vsz1j1E8sfhUnKn+hilmS/ybS+zPWPUMd9lnU4WPqychZWAsqYqgiIgCFEKAi+OnidT7tN1LlV+SDxyX3RnWtVoY6eJ1Pu03UuVX5IPHJfdGda1Qz30WmH4ep7F50+oLatVPqC2qYqwiIgMFq0y0wK3ogORVYJB3vkuRU4v8Sly+DGFq4pksasokXo8BWK99TS5rV2REF4cJjR8QlrI2VRylqfmoeFJ7WTrHL6XyPCk9rJ1jl9Kve1nsqe5H0QREWDcIiIAuviZ5UpeVJ1Ei5C6+JnlSl5UnUSLeG8iDE/oy9D9BUPghb5tS0UPghb5tSsDxnmU7lj8Kk5U/wBDFLMl/k2l9meseonlj8Kk5U/0MUsyX+TaX2Z6x6hjvss6nCx9WTkLKwFlTFUEREAREQEZxyZekqANZppgP+U5VZkhcNuScdILcdpW3/kK4cMMBBBFxaxHCOBUVgaV2C8J5rg4iGQsIA0y0smpwG+c3Nd62WUNTRplrhPHSnTW1r+D9EU+oepbV5MG1TZI2vjcHsc0Oa5puHA6iF6rqYq2rOzMosXS6GDKLF0ugMosXS6AyudhTV8QuhdeLCLLg2WHsNobT8zFwDpPaydY5Z2QKz8JYm0+cS2CMXJJs06STcn5rwbj4fQs5j91xumemp43wpWK/wBkCbIFYG4+H0LeY/dNx8PoW8x+6x2ZJ3wr/ZAmyBWBuPh9C3mP3TcfD6FvMfunZjvhX+yBdjEp18KUvKk6iRSkYnQ+hZzH7rt4AxUhjkZI2FjZG3zXgd824LTY+okfFbRp6kNfGZoONtpP6HwQt82pa6RlgvqpkAaSSAALknQAOEneC7DzfmU/lhd39IN+87rcWbGL/NS3JgP/AI2lv6K/wL3Efyqyx6wq7CFcGQd8HWp6b9wJu6biBOnksBVx4s0Ihhjib4MbGxt9TWht/l81BDWTZaYhZKEKb27SRBZWAsqcqQiIgCIiA8WEIbg+pVzjnigKsBzCI6mO+xyG+a4azG/9t9N94+sg2i9l1yK7B995aSVzoo1XB6FS4v451GC37BUtfEL3zXAOjfwvbvG/C0+sEqcwZVqUtGc5rTwEvH8tXtnwe1zSyRjZGHWyRoe0/A6FzjiVQHSaWEHi2Ro5muAUdmtEzunOlU1nDXmtD0/1TpPPZ0ndhP6p0nns6TuwvLuHwf8AlYulN2k3D4P/ACsXSm7SePmaZcP0P5PV/VOk89nSd2E/qnSeezpO7C8u4fB/5WLpTdpNw+D/AMrF0pu0nj5jLh+h/J6v6p0nns6Tuwn9U6Tz2dJ3YXl3D4P/ACsXSm7Sbh8H/lYulN2k8fMZcP0P5PV/VOk89nSd2F8vyn0Z/GzpO7C8+4fB/wCVi6U3aTcPg/8AKxdKbtJ4+Zm2H6H8nxJj/RO/GzpP7C17uaHz2c7uwt+4fB/5WLpTdpNw+D/ysXSm7SxaXM2vR6X8mjdzQ+eznd2E3c0Pns53dhb9w+D/AMrF0pu0m4fB/wCVi6U3aS0uYvR6X8mjdzQ+eznd2E3c0Pns53dhb9w+D/ysXSm7Sbh8H/lYulN2ktLmL0el/Jo3dUPns53dhbosoVE38bOk/sLO4fB/5WLpTdpNw+D/AMrF0pu0lpczDdB/2v5Nz8qlI0aHtJ4A55/8FC8Z8oMteTTUzZJc7/TjaQDxuGsjlWbwhS7cTQDVSxfEyEcxcuhS4LZG3MhjjiZvtjY1gPrAGlZtJ6NmYTpU3eENf31IjiZiWad2z1BD6pwtoOc2Fp1tad9x3z8BouTZmDYLALy0WDrLsRx2CkjG2w4q1VzbbPtERbnMEREAREQBfLmXX0iA8slICtJoV0EWLG6mzn7QTaC6CJZDOzn7QTaC6CJZDOzn7QTaC6CJZDOzn7QTaC6CJZDOzn7QTaC6CJZDOzn7QTaC6CJZDOzn7QTaC6CJZDOzn7QTaC6CJZDOzn7RW2OjAXrRLDOz4ayy+0RZNAiIgCIiAIiIAiIgCIiAIiIAiIgCIiAIiIAiIgCIiAIiIAiIgCIiAIiIAiIg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5560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numero diapositiva 9"/>
          <p:cNvSpPr>
            <a:spLocks noGrp="1"/>
          </p:cNvSpPr>
          <p:nvPr>
            <p:ph type="sldNum" sz="quarter" idx="4294967295"/>
          </p:nvPr>
        </p:nvSpPr>
        <p:spPr>
          <a:xfrm>
            <a:off x="6553200" y="6356350"/>
            <a:ext cx="2133600" cy="365125"/>
          </a:xfrm>
          <a:prstGeom prst="rect">
            <a:avLst/>
          </a:prstGeom>
        </p:spPr>
        <p:txBody>
          <a:bodyPr/>
          <a:lstStyle/>
          <a:p>
            <a:pPr>
              <a:defRPr/>
            </a:pPr>
            <a:fld id="{7EE170B9-1F58-460A-A214-E0B9F8748E56}" type="slidenum">
              <a:rPr lang="it-IT" smtClean="0"/>
              <a:pPr>
                <a:defRPr/>
              </a:pPr>
              <a:t>57</a:t>
            </a:fld>
            <a:endParaRPr lang="it-IT"/>
          </a:p>
        </p:txBody>
      </p:sp>
      <p:sp>
        <p:nvSpPr>
          <p:cNvPr id="14339" name="Rettangolo 2"/>
          <p:cNvSpPr>
            <a:spLocks noChangeArrowheads="1"/>
          </p:cNvSpPr>
          <p:nvPr/>
        </p:nvSpPr>
        <p:spPr bwMode="auto">
          <a:xfrm>
            <a:off x="2102891" y="41429"/>
            <a:ext cx="5785251" cy="723275"/>
          </a:xfrm>
          <a:prstGeom prst="rect">
            <a:avLst/>
          </a:prstGeom>
          <a:noFill/>
          <a:ln w="9525">
            <a:noFill/>
            <a:miter lim="800000"/>
            <a:headEnd/>
            <a:tailEnd/>
          </a:ln>
        </p:spPr>
        <p:txBody>
          <a:bodyPr wrap="none">
            <a:spAutoFit/>
          </a:bodyPr>
          <a:lstStyle/>
          <a:p>
            <a:pPr marL="342900" indent="-341313">
              <a:spcBef>
                <a:spcPts val="900"/>
              </a:spcBef>
              <a:buSzPct val="100000"/>
              <a:tabLst>
                <a:tab pos="912813" algn="l"/>
                <a:tab pos="1827213" algn="l"/>
                <a:tab pos="2741613" algn="l"/>
                <a:tab pos="3656013" algn="l"/>
                <a:tab pos="4570413" algn="l"/>
                <a:tab pos="5484813" algn="l"/>
                <a:tab pos="6399213" algn="l"/>
                <a:tab pos="7313613" algn="l"/>
                <a:tab pos="8228013" algn="l"/>
                <a:tab pos="9142413" algn="l"/>
                <a:tab pos="10056813" algn="l"/>
              </a:tabLst>
            </a:pPr>
            <a:r>
              <a:rPr lang="it-IT" sz="4100" dirty="0">
                <a:latin typeface="Calibri" pitchFamily="34" charset="0"/>
              </a:rPr>
              <a:t>Il sito di </a:t>
            </a:r>
            <a:r>
              <a:rPr lang="it-IT" sz="4100" dirty="0" err="1">
                <a:latin typeface="Calibri" pitchFamily="34" charset="0"/>
              </a:rPr>
              <a:t>Disaster</a:t>
            </a:r>
            <a:r>
              <a:rPr lang="it-IT" sz="4100" dirty="0">
                <a:latin typeface="Calibri" pitchFamily="34" charset="0"/>
              </a:rPr>
              <a:t> </a:t>
            </a:r>
            <a:r>
              <a:rPr lang="it-IT" sz="4100" dirty="0" err="1">
                <a:latin typeface="Calibri" pitchFamily="34" charset="0"/>
              </a:rPr>
              <a:t>Recovery</a:t>
            </a:r>
            <a:endParaRPr lang="it-IT" sz="4100" dirty="0">
              <a:latin typeface="Calibri" pitchFamily="34" charset="0"/>
            </a:endParaRPr>
          </a:p>
        </p:txBody>
      </p:sp>
      <p:graphicFrame>
        <p:nvGraphicFramePr>
          <p:cNvPr id="5" name="Diagramma 4"/>
          <p:cNvGraphicFramePr/>
          <p:nvPr>
            <p:extLst>
              <p:ext uri="{D42A27DB-BD31-4B8C-83A1-F6EECF244321}">
                <p14:modId xmlns:p14="http://schemas.microsoft.com/office/powerpoint/2010/main" val="2954267796"/>
              </p:ext>
            </p:extLst>
          </p:nvPr>
        </p:nvGraphicFramePr>
        <p:xfrm>
          <a:off x="1678" y="1700808"/>
          <a:ext cx="435429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p:cNvSpPr/>
          <p:nvPr/>
        </p:nvSpPr>
        <p:spPr>
          <a:xfrm>
            <a:off x="500063" y="764704"/>
            <a:ext cx="3487737" cy="8302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it-IT" sz="2400" dirty="0"/>
              <a:t>In caso di “disastro”</a:t>
            </a:r>
          </a:p>
          <a:p>
            <a:pPr algn="ctr">
              <a:defRPr/>
            </a:pPr>
            <a:r>
              <a:rPr lang="it-IT" sz="2400" dirty="0"/>
              <a:t>Garantisce la continuità:</a:t>
            </a:r>
          </a:p>
        </p:txBody>
      </p:sp>
      <p:sp>
        <p:nvSpPr>
          <p:cNvPr id="8" name="Rettangolo 7"/>
          <p:cNvSpPr/>
          <p:nvPr/>
        </p:nvSpPr>
        <p:spPr>
          <a:xfrm>
            <a:off x="5040313" y="764704"/>
            <a:ext cx="2806700" cy="83026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defRPr/>
            </a:pPr>
            <a:r>
              <a:rPr lang="it-IT" sz="2400" dirty="0"/>
              <a:t>Nell’attività ordinaria</a:t>
            </a:r>
          </a:p>
          <a:p>
            <a:pPr algn="ctr">
              <a:defRPr/>
            </a:pPr>
            <a:r>
              <a:rPr lang="it-IT" sz="2400" dirty="0"/>
              <a:t>Consente di: </a:t>
            </a:r>
          </a:p>
        </p:txBody>
      </p:sp>
      <p:graphicFrame>
        <p:nvGraphicFramePr>
          <p:cNvPr id="9" name="Diagramma 8"/>
          <p:cNvGraphicFramePr/>
          <p:nvPr>
            <p:extLst>
              <p:ext uri="{D42A27DB-BD31-4B8C-83A1-F6EECF244321}">
                <p14:modId xmlns:p14="http://schemas.microsoft.com/office/powerpoint/2010/main" val="1249964555"/>
              </p:ext>
            </p:extLst>
          </p:nvPr>
        </p:nvGraphicFramePr>
        <p:xfrm>
          <a:off x="4792014" y="1700808"/>
          <a:ext cx="4028458" cy="3456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91092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4294967295"/>
          </p:nvPr>
        </p:nvSpPr>
        <p:spPr>
          <a:xfrm>
            <a:off x="6553200" y="6356350"/>
            <a:ext cx="2133600" cy="365125"/>
          </a:xfrm>
          <a:prstGeom prst="rect">
            <a:avLst/>
          </a:prstGeom>
        </p:spPr>
        <p:txBody>
          <a:bodyPr/>
          <a:lstStyle/>
          <a:p>
            <a:pPr>
              <a:defRPr/>
            </a:pPr>
            <a:fld id="{32BA71DB-1595-4F8A-A391-7B0E5ECE643F}" type="slidenum">
              <a:rPr lang="it-IT" smtClean="0"/>
              <a:pPr>
                <a:defRPr/>
              </a:pPr>
              <a:t>58</a:t>
            </a:fld>
            <a:endParaRPr lang="it-IT" dirty="0"/>
          </a:p>
        </p:txBody>
      </p:sp>
      <p:sp>
        <p:nvSpPr>
          <p:cNvPr id="5" name="CasellaDiTesto 4"/>
          <p:cNvSpPr txBox="1"/>
          <p:nvPr/>
        </p:nvSpPr>
        <p:spPr>
          <a:xfrm>
            <a:off x="323528" y="116632"/>
            <a:ext cx="8712968" cy="723275"/>
          </a:xfrm>
          <a:prstGeom prst="rect">
            <a:avLst/>
          </a:prstGeom>
          <a:noFill/>
        </p:spPr>
        <p:txBody>
          <a:bodyPr wrap="square" rtlCol="0">
            <a:spAutoFit/>
          </a:bodyPr>
          <a:lstStyle/>
          <a:p>
            <a:pPr algn="ctr"/>
            <a:r>
              <a:rPr lang="it-IT" sz="4100" dirty="0" err="1" smtClean="0"/>
              <a:t>Risk</a:t>
            </a:r>
            <a:r>
              <a:rPr lang="it-IT" sz="4100" dirty="0" smtClean="0"/>
              <a:t> </a:t>
            </a:r>
            <a:r>
              <a:rPr lang="it-IT" sz="4100" dirty="0" err="1" smtClean="0"/>
              <a:t>Assessment</a:t>
            </a:r>
            <a:endParaRPr lang="it-IT" sz="4100" dirty="0"/>
          </a:p>
        </p:txBody>
      </p:sp>
      <p:pic>
        <p:nvPicPr>
          <p:cNvPr id="6" name="Immagine 5"/>
          <p:cNvPicPr>
            <a:picLocks noChangeAspect="1"/>
          </p:cNvPicPr>
          <p:nvPr/>
        </p:nvPicPr>
        <p:blipFill>
          <a:blip r:embed="rId2"/>
          <a:stretch>
            <a:fillRect/>
          </a:stretch>
        </p:blipFill>
        <p:spPr>
          <a:xfrm>
            <a:off x="237827" y="1164106"/>
            <a:ext cx="3254053" cy="3991696"/>
          </a:xfrm>
          <a:prstGeom prst="rect">
            <a:avLst/>
          </a:prstGeom>
        </p:spPr>
      </p:pic>
      <p:sp>
        <p:nvSpPr>
          <p:cNvPr id="7" name="CasellaDiTesto 6"/>
          <p:cNvSpPr txBox="1"/>
          <p:nvPr/>
        </p:nvSpPr>
        <p:spPr>
          <a:xfrm>
            <a:off x="2123728" y="836712"/>
            <a:ext cx="5084107" cy="369332"/>
          </a:xfrm>
          <a:prstGeom prst="rect">
            <a:avLst/>
          </a:prstGeom>
          <a:noFill/>
        </p:spPr>
        <p:txBody>
          <a:bodyPr wrap="none" rtlCol="0">
            <a:spAutoFit/>
          </a:bodyPr>
          <a:lstStyle/>
          <a:p>
            <a:r>
              <a:rPr lang="it-IT" dirty="0" smtClean="0"/>
              <a:t>Ispirato a VERA </a:t>
            </a:r>
            <a:r>
              <a:rPr lang="mr-IN" dirty="0" smtClean="0"/>
              <a:t>–</a:t>
            </a:r>
            <a:r>
              <a:rPr lang="it-IT" dirty="0" smtClean="0"/>
              <a:t> Processo articolato e formalizzato</a:t>
            </a: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2405079090"/>
              </p:ext>
            </p:extLst>
          </p:nvPr>
        </p:nvGraphicFramePr>
        <p:xfrm>
          <a:off x="3707901" y="1556792"/>
          <a:ext cx="4896547" cy="3587496"/>
        </p:xfrm>
        <a:graphic>
          <a:graphicData uri="http://schemas.openxmlformats.org/drawingml/2006/table">
            <a:tbl>
              <a:tblPr/>
              <a:tblGrid>
                <a:gridCol w="943994"/>
                <a:gridCol w="943994"/>
                <a:gridCol w="618010"/>
                <a:gridCol w="441437"/>
                <a:gridCol w="393897"/>
                <a:gridCol w="393897"/>
                <a:gridCol w="387106"/>
                <a:gridCol w="387106"/>
                <a:gridCol w="387106"/>
              </a:tblGrid>
              <a:tr h="341376">
                <a:tc>
                  <a:txBody>
                    <a:bodyPr/>
                    <a:lstStyle/>
                    <a:p>
                      <a:pPr algn="ctr" fontAlgn="ctr"/>
                      <a:r>
                        <a:rPr lang="it-IT" sz="1100" b="1" i="0" u="none" strike="noStrike">
                          <a:solidFill>
                            <a:srgbClr val="FFFFFF"/>
                          </a:solidFill>
                          <a:effectLst/>
                          <a:latin typeface="Calibri"/>
                        </a:rPr>
                        <a:t>Categoria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Valore Minaccia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Parametri RID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Naturale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Non deliberata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Prob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ctr" fontAlgn="ctr"/>
                      <a:r>
                        <a:rPr lang="it-IT" sz="1100" b="1" i="0" u="none" strike="noStrike">
                          <a:solidFill>
                            <a:srgbClr val="FFFFFF"/>
                          </a:solidFill>
                          <a:effectLst/>
                          <a:latin typeface="Calibri"/>
                        </a:rPr>
                        <a:t>Impa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r>
              <a:tr h="170688">
                <a:tc rowSpan="5">
                  <a:txBody>
                    <a:bodyPr/>
                    <a:lstStyle/>
                    <a:p>
                      <a:pPr algn="ctr" fontAlgn="ctr"/>
                      <a:r>
                        <a:rPr lang="it-IT" sz="1000" b="0" i="0" u="none" strike="noStrike">
                          <a:solidFill>
                            <a:srgbClr val="FFFFFF"/>
                          </a:solidFill>
                          <a:effectLst/>
                          <a:latin typeface="Calibri"/>
                        </a:rPr>
                        <a:t>Danni fisici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Incendio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effectLst/>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Allagamento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376">
                <a:tc vMerge="1">
                  <a:txBody>
                    <a:bodyPr/>
                    <a:lstStyle/>
                    <a:p>
                      <a:endParaRPr lang="it-IT"/>
                    </a:p>
                  </a:txBody>
                  <a:tcPr/>
                </a:tc>
                <a:tc>
                  <a:txBody>
                    <a:bodyPr/>
                    <a:lstStyle/>
                    <a:p>
                      <a:pPr algn="l" fontAlgn="t"/>
                      <a:r>
                        <a:rPr lang="it-IT" sz="1000" b="0" i="0" u="none" strike="noStrike">
                          <a:effectLst/>
                          <a:latin typeface="Calibri"/>
                        </a:rPr>
                        <a:t>Polvere, corrosione, congelamento.</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064">
                <a:tc vMerge="1">
                  <a:txBody>
                    <a:bodyPr/>
                    <a:lstStyle/>
                    <a:p>
                      <a:endParaRPr lang="it-IT"/>
                    </a:p>
                  </a:txBody>
                  <a:tcPr/>
                </a:tc>
                <a:tc>
                  <a:txBody>
                    <a:bodyPr/>
                    <a:lstStyle/>
                    <a:p>
                      <a:pPr algn="l" fontAlgn="t"/>
                      <a:r>
                        <a:rPr lang="it-IT" sz="1000" b="0" i="0" u="none" strike="noStrike">
                          <a:effectLst/>
                          <a:latin typeface="Calibri"/>
                        </a:rPr>
                        <a:t>Distruzione di strumentazione da parte di persone malintenzionate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Attacchi (bombe, terroristi)</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376">
                <a:tc rowSpan="3">
                  <a:txBody>
                    <a:bodyPr/>
                    <a:lstStyle/>
                    <a:p>
                      <a:pPr algn="ctr" fontAlgn="ctr"/>
                      <a:r>
                        <a:rPr lang="it-IT" sz="1000" b="0" i="0" u="none" strike="noStrike">
                          <a:solidFill>
                            <a:srgbClr val="FFFFFF"/>
                          </a:solidFill>
                          <a:effectLst/>
                          <a:latin typeface="Calibri"/>
                        </a:rPr>
                        <a:t>Eventi naturali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E2D37"/>
                    </a:solidFill>
                  </a:tcPr>
                </a:tc>
                <a:tc>
                  <a:txBody>
                    <a:bodyPr/>
                    <a:lstStyle/>
                    <a:p>
                      <a:pPr algn="l" fontAlgn="t"/>
                      <a:r>
                        <a:rPr lang="it-IT" sz="1000" b="0" i="0" u="none" strike="noStrike">
                          <a:effectLst/>
                          <a:latin typeface="Calibri"/>
                        </a:rPr>
                        <a:t>Fenomeni climatici (Uragani, Nevicate)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Terremoti, eruzioni vulcaniche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688">
                <a:tc vMerge="1">
                  <a:txBody>
                    <a:bodyPr/>
                    <a:lstStyle/>
                    <a:p>
                      <a:endParaRPr lang="it-IT"/>
                    </a:p>
                  </a:txBody>
                  <a:tcPr/>
                </a:tc>
                <a:tc>
                  <a:txBody>
                    <a:bodyPr/>
                    <a:lstStyle/>
                    <a:p>
                      <a:pPr algn="l" fontAlgn="t"/>
                      <a:r>
                        <a:rPr lang="it-IT" sz="1000" b="0" i="0" u="none" strike="noStrike">
                          <a:effectLst/>
                          <a:latin typeface="Calibri"/>
                        </a:rPr>
                        <a:t>Fulmini e scariche atmosferiche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7B8A"/>
                    </a:solidFill>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a:effectLst/>
                          <a:latin typeface="Calibri"/>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000" b="0" i="0" u="none" strike="noStrike">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000" b="0" i="0" u="none" strike="noStrike">
                          <a:effectLst/>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000" b="0" i="0" u="none" strike="noStrike" dirty="0">
                          <a:effectLst/>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756062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p:txBody>
          <a:bodyPr/>
          <a:lstStyle/>
          <a:p>
            <a:r>
              <a:rPr lang="it-IT" dirty="0" smtClean="0"/>
              <a:t>Contabilità Analitica in ARCEA</a:t>
            </a:r>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59</a:t>
            </a:fld>
            <a:endParaRPr lang="it-IT"/>
          </a:p>
        </p:txBody>
      </p:sp>
      <p:pic>
        <p:nvPicPr>
          <p:cNvPr id="6" name="Immagin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3763645" cy="2269490"/>
          </a:xfrm>
          <a:prstGeom prst="rect">
            <a:avLst/>
          </a:prstGeom>
          <a:noFill/>
          <a:ln>
            <a:noFill/>
          </a:ln>
        </p:spPr>
      </p:pic>
      <p:sp>
        <p:nvSpPr>
          <p:cNvPr id="7" name="Rettangolo 6"/>
          <p:cNvSpPr/>
          <p:nvPr/>
        </p:nvSpPr>
        <p:spPr>
          <a:xfrm>
            <a:off x="4087172" y="1052736"/>
            <a:ext cx="4949323" cy="769441"/>
          </a:xfrm>
          <a:prstGeom prst="rect">
            <a:avLst/>
          </a:prstGeom>
        </p:spPr>
        <p:txBody>
          <a:bodyPr wrap="square">
            <a:spAutoFit/>
          </a:bodyPr>
          <a:lstStyle/>
          <a:p>
            <a:r>
              <a:rPr lang="it-IT" sz="2200" b="1" dirty="0" smtClean="0"/>
              <a:t>I </a:t>
            </a:r>
            <a:r>
              <a:rPr lang="it-IT" sz="2200" b="1" dirty="0"/>
              <a:t>costi per natura, per responsabilità e per finalità</a:t>
            </a:r>
          </a:p>
        </p:txBody>
      </p:sp>
      <p:sp>
        <p:nvSpPr>
          <p:cNvPr id="8" name="Rectangle 1"/>
          <p:cNvSpPr>
            <a:spLocks noChangeArrowheads="1"/>
          </p:cNvSpPr>
          <p:nvPr/>
        </p:nvSpPr>
        <p:spPr bwMode="auto">
          <a:xfrm>
            <a:off x="179512" y="3224010"/>
            <a:ext cx="860701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1" hangingPunct="1"/>
            <a:r>
              <a:rPr lang="it-IT" altLang="it-IT" dirty="0">
                <a:latin typeface="Arial" pitchFamily="34" charset="0"/>
                <a:cs typeface="Arial" pitchFamily="34" charset="0"/>
              </a:rPr>
              <a:t>In </a:t>
            </a:r>
            <a:r>
              <a:rPr lang="it-IT" altLang="it-IT" dirty="0" smtClean="0">
                <a:latin typeface="Arial" pitchFamily="34" charset="0"/>
                <a:cs typeface="Arial" pitchFamily="34" charset="0"/>
              </a:rPr>
              <a:t>ARCEA si individuano: </a:t>
            </a:r>
          </a:p>
          <a:p>
            <a:pPr marL="285750" lvl="0" indent="-285750" algn="just" eaLnBrk="1" hangingPunct="1">
              <a:buFont typeface="Arial" panose="020B0604020202020204" pitchFamily="34" charset="0"/>
              <a:buChar char="•"/>
            </a:pPr>
            <a:r>
              <a:rPr lang="it-IT" altLang="it-IT" dirty="0" smtClean="0">
                <a:latin typeface="Arial" pitchFamily="34" charset="0"/>
                <a:cs typeface="Arial" pitchFamily="34" charset="0"/>
              </a:rPr>
              <a:t>nella </a:t>
            </a:r>
            <a:r>
              <a:rPr lang="it-IT" altLang="it-IT" dirty="0">
                <a:latin typeface="Arial" pitchFamily="34" charset="0"/>
                <a:cs typeface="Arial" pitchFamily="34" charset="0"/>
              </a:rPr>
              <a:t>Direzione Generale </a:t>
            </a:r>
            <a:r>
              <a:rPr lang="it-IT" altLang="it-IT" sz="2400" b="1" dirty="0">
                <a:latin typeface="Arial" pitchFamily="34" charset="0"/>
                <a:cs typeface="Arial" pitchFamily="34" charset="0"/>
              </a:rPr>
              <a:t>un unico centro di responsabilità </a:t>
            </a:r>
            <a:endParaRPr lang="it-IT" altLang="it-IT" dirty="0" smtClean="0">
              <a:latin typeface="Arial" pitchFamily="34" charset="0"/>
              <a:cs typeface="Arial" pitchFamily="34" charset="0"/>
            </a:endParaRPr>
          </a:p>
          <a:p>
            <a:pPr marL="285750" lvl="0" indent="-285750" algn="just" eaLnBrk="1" hangingPunct="1">
              <a:buFont typeface="Arial" panose="020B0604020202020204" pitchFamily="34" charset="0"/>
              <a:buChar char="•"/>
            </a:pPr>
            <a:r>
              <a:rPr lang="it-IT" altLang="it-IT" dirty="0" smtClean="0">
                <a:latin typeface="Arial" pitchFamily="34" charset="0"/>
                <a:cs typeface="Arial" pitchFamily="34" charset="0"/>
              </a:rPr>
              <a:t>nelle </a:t>
            </a:r>
            <a:r>
              <a:rPr lang="it-IT" altLang="it-IT" dirty="0">
                <a:latin typeface="Arial" pitchFamily="34" charset="0"/>
                <a:cs typeface="Arial" pitchFamily="34" charset="0"/>
              </a:rPr>
              <a:t>strutture Dirigenziali (compresa la Direzione Generale, in quanto il Direttore dell’ARCEA è anche il Dirigente degli Uffici che ne sono sprovvisti) </a:t>
            </a:r>
            <a:r>
              <a:rPr lang="it-IT" altLang="it-IT" sz="2400" b="1" dirty="0">
                <a:latin typeface="Arial" pitchFamily="34" charset="0"/>
                <a:cs typeface="Arial" pitchFamily="34" charset="0"/>
              </a:rPr>
              <a:t>i relativi centro di costo.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altLang="it-IT" sz="1800" b="0" i="0"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6574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2515287690"/>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lgn="ctr">
              <a:buNone/>
            </a:pPr>
            <a:r>
              <a:rPr lang="it-IT" b="1" dirty="0" err="1" smtClean="0">
                <a:solidFill>
                  <a:srgbClr val="1F497D"/>
                </a:solidFill>
              </a:rPr>
              <a:t>Swot</a:t>
            </a:r>
            <a:r>
              <a:rPr lang="it-IT" b="1" dirty="0" smtClean="0">
                <a:solidFill>
                  <a:srgbClr val="1F497D"/>
                </a:solidFill>
              </a:rPr>
              <a:t> Analysis </a:t>
            </a:r>
            <a:endParaRPr lang="it-IT" b="1" dirty="0">
              <a:solidFill>
                <a:srgbClr val="1F497D"/>
              </a:solidFill>
            </a:endParaRPr>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a:t>
            </a:fld>
            <a:endParaRPr lang="it-IT"/>
          </a:p>
        </p:txBody>
      </p:sp>
    </p:spTree>
    <p:extLst>
      <p:ext uri="{BB962C8B-B14F-4D97-AF65-F5344CB8AC3E}">
        <p14:creationId xmlns:p14="http://schemas.microsoft.com/office/powerpoint/2010/main" val="36882894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idx="1"/>
            <p:extLst>
              <p:ext uri="{D42A27DB-BD31-4B8C-83A1-F6EECF244321}">
                <p14:modId xmlns:p14="http://schemas.microsoft.com/office/powerpoint/2010/main" val="361834032"/>
              </p:ext>
            </p:extLst>
          </p:nvPr>
        </p:nvGraphicFramePr>
        <p:xfrm>
          <a:off x="107504" y="908720"/>
          <a:ext cx="892899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idx="21"/>
          </p:nvPr>
        </p:nvSpPr>
        <p:spPr/>
        <p:txBody>
          <a:bodyPr/>
          <a:lstStyle/>
          <a:p>
            <a:pPr marL="0" indent="0">
              <a:buNone/>
            </a:pPr>
            <a:r>
              <a:rPr lang="it-IT" dirty="0" smtClean="0"/>
              <a:t>Suddivisione </a:t>
            </a:r>
            <a:r>
              <a:rPr lang="it-IT" dirty="0"/>
              <a:t>dei costi per Destinazione: </a:t>
            </a: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60</a:t>
            </a:fld>
            <a:endParaRPr lang="it-IT"/>
          </a:p>
        </p:txBody>
      </p:sp>
    </p:spTree>
    <p:extLst>
      <p:ext uri="{BB962C8B-B14F-4D97-AF65-F5344CB8AC3E}">
        <p14:creationId xmlns:p14="http://schemas.microsoft.com/office/powerpoint/2010/main" val="4096922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61</a:t>
            </a:fld>
            <a:endParaRPr lang="it-IT"/>
          </a:p>
        </p:txBody>
      </p:sp>
      <p:sp>
        <p:nvSpPr>
          <p:cNvPr id="7" name="Segnaposto contenuto 2"/>
          <p:cNvSpPr>
            <a:spLocks noGrp="1"/>
          </p:cNvSpPr>
          <p:nvPr>
            <p:ph idx="21"/>
          </p:nvPr>
        </p:nvSpPr>
        <p:spPr/>
        <p:txBody>
          <a:bodyPr/>
          <a:lstStyle/>
          <a:p>
            <a:pPr marL="0" indent="0">
              <a:buNone/>
            </a:pPr>
            <a:r>
              <a:rPr lang="it-IT" dirty="0" smtClean="0"/>
              <a:t>Suddivisione </a:t>
            </a:r>
            <a:r>
              <a:rPr lang="it-IT" dirty="0"/>
              <a:t>dei costi per </a:t>
            </a:r>
            <a:r>
              <a:rPr lang="it-IT" dirty="0" smtClean="0"/>
              <a:t>Natura: </a:t>
            </a:r>
            <a:endParaRPr lang="it-IT" dirty="0"/>
          </a:p>
          <a:p>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1317539800"/>
              </p:ext>
            </p:extLst>
          </p:nvPr>
        </p:nvGraphicFramePr>
        <p:xfrm>
          <a:off x="467544" y="764704"/>
          <a:ext cx="8208912" cy="3960439"/>
        </p:xfrm>
        <a:graphic>
          <a:graphicData uri="http://schemas.openxmlformats.org/drawingml/2006/table">
            <a:tbl>
              <a:tblPr firstRow="1" firstCol="1" bandRow="1">
                <a:tableStyleId>{5C22544A-7EE6-4342-B048-85BDC9FD1C3A}</a:tableStyleId>
              </a:tblPr>
              <a:tblGrid>
                <a:gridCol w="6293500"/>
                <a:gridCol w="1915412"/>
              </a:tblGrid>
              <a:tr h="565777">
                <a:tc>
                  <a:txBody>
                    <a:bodyPr/>
                    <a:lstStyle/>
                    <a:p>
                      <a:pPr algn="ctr">
                        <a:lnSpc>
                          <a:spcPct val="115000"/>
                        </a:lnSpc>
                        <a:spcAft>
                          <a:spcPts val="1000"/>
                        </a:spcAft>
                      </a:pPr>
                      <a:r>
                        <a:rPr lang="it-IT" sz="1800" u="none" dirty="0">
                          <a:effectLst/>
                        </a:rPr>
                        <a:t>NATURA DEL COSTO</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Totale</a:t>
                      </a:r>
                      <a:endParaRPr lang="it-IT" sz="1800" u="none">
                        <a:effectLst/>
                        <a:latin typeface="Calibri"/>
                        <a:ea typeface="Calibri"/>
                        <a:cs typeface="Times New Roman"/>
                      </a:endParaRPr>
                    </a:p>
                  </a:txBody>
                  <a:tcPr marL="68580" marR="68580" marT="0" marB="0" anchor="ctr"/>
                </a:tc>
              </a:tr>
              <a:tr h="565777">
                <a:tc>
                  <a:txBody>
                    <a:bodyPr/>
                    <a:lstStyle/>
                    <a:p>
                      <a:pPr algn="ctr">
                        <a:lnSpc>
                          <a:spcPct val="115000"/>
                        </a:lnSpc>
                        <a:spcAft>
                          <a:spcPts val="1000"/>
                        </a:spcAft>
                      </a:pPr>
                      <a:r>
                        <a:rPr lang="it-IT" sz="1800" u="none" dirty="0">
                          <a:effectLst/>
                        </a:rPr>
                        <a:t>PERSONALE</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2.096.378,99</a:t>
                      </a:r>
                      <a:endParaRPr lang="it-IT" sz="1800" u="none">
                        <a:effectLst/>
                        <a:latin typeface="Calibri"/>
                        <a:ea typeface="Calibri"/>
                        <a:cs typeface="Times New Roman"/>
                      </a:endParaRPr>
                    </a:p>
                  </a:txBody>
                  <a:tcPr marL="68580" marR="68580" marT="0" marB="0" anchor="ctr"/>
                </a:tc>
              </a:tr>
              <a:tr h="565777">
                <a:tc>
                  <a:txBody>
                    <a:bodyPr/>
                    <a:lstStyle/>
                    <a:p>
                      <a:pPr algn="ctr">
                        <a:lnSpc>
                          <a:spcPct val="115000"/>
                        </a:lnSpc>
                        <a:spcAft>
                          <a:spcPts val="1000"/>
                        </a:spcAft>
                      </a:pPr>
                      <a:r>
                        <a:rPr lang="it-IT" sz="1800" u="none" dirty="0">
                          <a:effectLst/>
                        </a:rPr>
                        <a:t>Prestazioni di servizi</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6.516.183,64</a:t>
                      </a:r>
                      <a:endParaRPr lang="it-IT" sz="1800" u="none">
                        <a:effectLst/>
                        <a:latin typeface="Calibri"/>
                        <a:ea typeface="Calibri"/>
                        <a:cs typeface="Times New Roman"/>
                      </a:endParaRPr>
                    </a:p>
                  </a:txBody>
                  <a:tcPr marL="68580" marR="68580" marT="0" marB="0" anchor="ctr"/>
                </a:tc>
              </a:tr>
              <a:tr h="565777">
                <a:tc>
                  <a:txBody>
                    <a:bodyPr/>
                    <a:lstStyle/>
                    <a:p>
                      <a:pPr algn="ctr">
                        <a:lnSpc>
                          <a:spcPct val="115000"/>
                        </a:lnSpc>
                        <a:spcAft>
                          <a:spcPts val="1000"/>
                        </a:spcAft>
                      </a:pPr>
                      <a:r>
                        <a:rPr lang="it-IT" sz="1800" u="none" dirty="0">
                          <a:effectLst/>
                        </a:rPr>
                        <a:t>Acquisiti di materie prime e/o beni di consumo</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a:effectLst/>
                        </a:rPr>
                        <a:t>19.495,35</a:t>
                      </a:r>
                      <a:endParaRPr lang="it-IT" sz="1800" u="none">
                        <a:effectLst/>
                        <a:latin typeface="Calibri"/>
                        <a:ea typeface="Calibri"/>
                        <a:cs typeface="Times New Roman"/>
                      </a:endParaRPr>
                    </a:p>
                  </a:txBody>
                  <a:tcPr marL="68580" marR="68580" marT="0" marB="0" anchor="ctr"/>
                </a:tc>
              </a:tr>
              <a:tr h="565777">
                <a:tc>
                  <a:txBody>
                    <a:bodyPr/>
                    <a:lstStyle/>
                    <a:p>
                      <a:pPr algn="ctr">
                        <a:lnSpc>
                          <a:spcPct val="115000"/>
                        </a:lnSpc>
                        <a:spcAft>
                          <a:spcPts val="1000"/>
                        </a:spcAft>
                      </a:pPr>
                      <a:r>
                        <a:rPr lang="it-IT" sz="1800" u="none" dirty="0">
                          <a:effectLst/>
                        </a:rPr>
                        <a:t>Utilizzo di Beni di terzi</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dirty="0">
                          <a:effectLst/>
                        </a:rPr>
                        <a:t>15.093,96</a:t>
                      </a:r>
                      <a:endParaRPr lang="it-IT" sz="1800" u="none" dirty="0">
                        <a:effectLst/>
                        <a:latin typeface="Calibri"/>
                        <a:ea typeface="Calibri"/>
                        <a:cs typeface="Times New Roman"/>
                      </a:endParaRPr>
                    </a:p>
                  </a:txBody>
                  <a:tcPr marL="68580" marR="68580" marT="0" marB="0" anchor="ctr"/>
                </a:tc>
              </a:tr>
              <a:tr h="565777">
                <a:tc>
                  <a:txBody>
                    <a:bodyPr/>
                    <a:lstStyle/>
                    <a:p>
                      <a:pPr algn="ctr">
                        <a:lnSpc>
                          <a:spcPct val="115000"/>
                        </a:lnSpc>
                        <a:spcAft>
                          <a:spcPts val="1000"/>
                        </a:spcAft>
                      </a:pPr>
                      <a:r>
                        <a:rPr lang="it-IT" sz="1800" u="none" dirty="0">
                          <a:effectLst/>
                        </a:rPr>
                        <a:t>Oneri diversi di gestione</a:t>
                      </a:r>
                      <a:endParaRPr lang="it-IT" sz="1800" u="none"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dirty="0">
                          <a:effectLst/>
                        </a:rPr>
                        <a:t>64.575,79</a:t>
                      </a:r>
                      <a:endParaRPr lang="it-IT" sz="1800" u="none" dirty="0">
                        <a:effectLst/>
                        <a:latin typeface="Calibri"/>
                        <a:ea typeface="Calibri"/>
                        <a:cs typeface="Times New Roman"/>
                      </a:endParaRPr>
                    </a:p>
                  </a:txBody>
                  <a:tcPr marL="68580" marR="68580" marT="0" marB="0" anchor="ctr"/>
                </a:tc>
              </a:tr>
              <a:tr h="565777">
                <a:tc>
                  <a:txBody>
                    <a:bodyPr/>
                    <a:lstStyle/>
                    <a:p>
                      <a:pPr algn="ctr">
                        <a:lnSpc>
                          <a:spcPct val="115000"/>
                        </a:lnSpc>
                        <a:spcAft>
                          <a:spcPts val="1000"/>
                        </a:spcAft>
                      </a:pPr>
                      <a:r>
                        <a:rPr lang="it-IT" sz="1800" u="none">
                          <a:effectLst/>
                        </a:rPr>
                        <a:t>Ammortamenti e svalutazioni</a:t>
                      </a:r>
                      <a:endParaRPr lang="it-IT" sz="1800" u="none">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800" u="none" dirty="0">
                          <a:effectLst/>
                        </a:rPr>
                        <a:t>57.239,83</a:t>
                      </a:r>
                      <a:endParaRPr lang="it-IT" sz="1800" u="none" dirty="0">
                        <a:effectLst/>
                        <a:latin typeface="Calibri"/>
                        <a:ea typeface="Calibri"/>
                        <a:cs typeface="Times New Roman"/>
                      </a:endParaRPr>
                    </a:p>
                  </a:txBody>
                  <a:tcPr marL="68580" marR="68580" marT="0" marB="0" anchor="ctr"/>
                </a:tc>
              </a:tr>
            </a:tbl>
          </a:graphicData>
        </a:graphic>
      </p:graphicFrame>
      <p:sp>
        <p:nvSpPr>
          <p:cNvPr id="9" name="CasellaDiTesto 8"/>
          <p:cNvSpPr txBox="1"/>
          <p:nvPr/>
        </p:nvSpPr>
        <p:spPr>
          <a:xfrm>
            <a:off x="611560" y="4900518"/>
            <a:ext cx="8077852" cy="369332"/>
          </a:xfrm>
          <a:prstGeom prst="rect">
            <a:avLst/>
          </a:prstGeom>
          <a:noFill/>
        </p:spPr>
        <p:txBody>
          <a:bodyPr wrap="none" rtlCol="0">
            <a:spAutoFit/>
          </a:bodyPr>
          <a:lstStyle/>
          <a:p>
            <a:r>
              <a:rPr lang="it-IT" dirty="0" smtClean="0"/>
              <a:t>Dati tratti dal Rendiconto 2017, ultimo disponibile alla data della redazione del Piano</a:t>
            </a:r>
            <a:endParaRPr lang="it-IT" dirty="0"/>
          </a:p>
        </p:txBody>
      </p:sp>
    </p:spTree>
    <p:extLst>
      <p:ext uri="{BB962C8B-B14F-4D97-AF65-F5344CB8AC3E}">
        <p14:creationId xmlns:p14="http://schemas.microsoft.com/office/powerpoint/2010/main" val="34666946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endParaRPr lang="it-IT"/>
          </a:p>
        </p:txBody>
      </p:sp>
      <p:sp>
        <p:nvSpPr>
          <p:cNvPr id="4" name="Segnaposto data 3"/>
          <p:cNvSpPr>
            <a:spLocks noGrp="1"/>
          </p:cNvSpPr>
          <p:nvPr>
            <p:ph type="dt" sz="half" idx="10"/>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12"/>
          </p:nvPr>
        </p:nvSpPr>
        <p:spPr/>
        <p:txBody>
          <a:bodyPr/>
          <a:lstStyle/>
          <a:p>
            <a:pPr>
              <a:defRPr/>
            </a:pPr>
            <a:fld id="{1C7D1003-559A-4320-8362-51A1D6BF1414}" type="slidenum">
              <a:rPr lang="it-IT" smtClean="0"/>
              <a:pPr>
                <a:defRPr/>
              </a:pPr>
              <a:t>62</a:t>
            </a:fld>
            <a:endParaRPr lang="it-IT"/>
          </a:p>
        </p:txBody>
      </p:sp>
      <p:graphicFrame>
        <p:nvGraphicFramePr>
          <p:cNvPr id="6" name="Segnaposto contenuto 5"/>
          <p:cNvGraphicFramePr>
            <a:graphicFrameLocks noGrp="1"/>
          </p:cNvGraphicFramePr>
          <p:nvPr>
            <p:ph idx="4294967295"/>
            <p:extLst>
              <p:ext uri="{D42A27DB-BD31-4B8C-83A1-F6EECF244321}">
                <p14:modId xmlns:p14="http://schemas.microsoft.com/office/powerpoint/2010/main" val="2970229011"/>
              </p:ext>
            </p:extLst>
          </p:nvPr>
        </p:nvGraphicFramePr>
        <p:xfrm>
          <a:off x="0" y="620689"/>
          <a:ext cx="9036496" cy="5616621"/>
        </p:xfrm>
        <a:graphic>
          <a:graphicData uri="http://schemas.openxmlformats.org/drawingml/2006/table">
            <a:tbl>
              <a:tblPr firstRow="1" firstCol="1" bandRow="1">
                <a:tableStyleId>{5C22544A-7EE6-4342-B048-85BDC9FD1C3A}</a:tableStyleId>
              </a:tblPr>
              <a:tblGrid>
                <a:gridCol w="2447297"/>
                <a:gridCol w="1618917"/>
                <a:gridCol w="1535317"/>
                <a:gridCol w="1986824"/>
                <a:gridCol w="1448141"/>
              </a:tblGrid>
              <a:tr h="660779">
                <a:tc>
                  <a:txBody>
                    <a:bodyPr/>
                    <a:lstStyle/>
                    <a:p>
                      <a:pPr>
                        <a:lnSpc>
                          <a:spcPct val="115000"/>
                        </a:lnSpc>
                        <a:spcAft>
                          <a:spcPts val="1000"/>
                        </a:spcAft>
                      </a:pPr>
                      <a:r>
                        <a:rPr lang="it-IT" sz="1800" u="none" dirty="0">
                          <a:effectLst/>
                        </a:rPr>
                        <a:t> </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Direzione</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Esecuzione</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Contabilizzazione</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Autorizzazione</a:t>
                      </a:r>
                      <a:endParaRPr lang="it-IT" sz="1800" u="none">
                        <a:effectLst/>
                        <a:latin typeface="Calibri"/>
                        <a:ea typeface="Calibri"/>
                        <a:cs typeface="Times New Roman"/>
                      </a:endParaRPr>
                    </a:p>
                  </a:txBody>
                  <a:tcPr marL="19236" marR="19236" marT="0" marB="0" anchor="ctr"/>
                </a:tc>
              </a:tr>
              <a:tr h="660779">
                <a:tc>
                  <a:txBody>
                    <a:bodyPr/>
                    <a:lstStyle/>
                    <a:p>
                      <a:pPr algn="ctr">
                        <a:lnSpc>
                          <a:spcPct val="115000"/>
                        </a:lnSpc>
                        <a:spcAft>
                          <a:spcPts val="1000"/>
                        </a:spcAft>
                      </a:pPr>
                      <a:r>
                        <a:rPr lang="it-IT" sz="1800" u="none">
                          <a:effectLst/>
                        </a:rPr>
                        <a:t>PERSONALE</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1.197.930,85</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74.870,68</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336.918,05</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486.659,41</a:t>
                      </a:r>
                      <a:endParaRPr lang="it-IT" sz="1800" u="none">
                        <a:effectLst/>
                        <a:latin typeface="Calibri"/>
                        <a:ea typeface="Calibri"/>
                        <a:cs typeface="Times New Roman"/>
                      </a:endParaRPr>
                    </a:p>
                  </a:txBody>
                  <a:tcPr marL="19236" marR="19236" marT="0" marB="0" anchor="ctr"/>
                </a:tc>
              </a:tr>
              <a:tr h="660779">
                <a:tc>
                  <a:txBody>
                    <a:bodyPr/>
                    <a:lstStyle/>
                    <a:p>
                      <a:pPr algn="ctr">
                        <a:lnSpc>
                          <a:spcPct val="115000"/>
                        </a:lnSpc>
                        <a:spcAft>
                          <a:spcPts val="1000"/>
                        </a:spcAft>
                      </a:pPr>
                      <a:r>
                        <a:rPr lang="it-IT" sz="1800" u="none">
                          <a:effectLst/>
                        </a:rPr>
                        <a:t>Prestazioni di servizi</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3.723.533,51</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232.720,84</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1.047.243,80</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1.512.685,49</a:t>
                      </a:r>
                      <a:endParaRPr lang="it-IT" sz="1800" u="none">
                        <a:effectLst/>
                        <a:latin typeface="Calibri"/>
                        <a:ea typeface="Calibri"/>
                        <a:cs typeface="Times New Roman"/>
                      </a:endParaRPr>
                    </a:p>
                  </a:txBody>
                  <a:tcPr marL="19236" marR="19236" marT="0" marB="0" anchor="ctr"/>
                </a:tc>
              </a:tr>
              <a:tr h="991168">
                <a:tc>
                  <a:txBody>
                    <a:bodyPr/>
                    <a:lstStyle/>
                    <a:p>
                      <a:pPr algn="ctr">
                        <a:lnSpc>
                          <a:spcPct val="115000"/>
                        </a:lnSpc>
                        <a:spcAft>
                          <a:spcPts val="1000"/>
                        </a:spcAft>
                      </a:pPr>
                      <a:r>
                        <a:rPr lang="it-IT" sz="1800" u="none">
                          <a:effectLst/>
                        </a:rPr>
                        <a:t>Acquisiti di materie prime e/o beni di consumo</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11.140,20</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696,26</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3.133,18</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4.525,71</a:t>
                      </a:r>
                      <a:endParaRPr lang="it-IT" sz="1800" u="none">
                        <a:effectLst/>
                        <a:latin typeface="Calibri"/>
                        <a:ea typeface="Calibri"/>
                        <a:cs typeface="Times New Roman"/>
                      </a:endParaRPr>
                    </a:p>
                  </a:txBody>
                  <a:tcPr marL="19236" marR="19236" marT="0" marB="0" anchor="ctr"/>
                </a:tc>
              </a:tr>
              <a:tr h="660779">
                <a:tc>
                  <a:txBody>
                    <a:bodyPr/>
                    <a:lstStyle/>
                    <a:p>
                      <a:pPr algn="ctr">
                        <a:lnSpc>
                          <a:spcPct val="115000"/>
                        </a:lnSpc>
                        <a:spcAft>
                          <a:spcPts val="1000"/>
                        </a:spcAft>
                      </a:pPr>
                      <a:r>
                        <a:rPr lang="it-IT" sz="1800" u="none">
                          <a:effectLst/>
                        </a:rPr>
                        <a:t>Utilizzo di Beni di terzi</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8.625,12</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539,07</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2.425,82</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3.503,96</a:t>
                      </a:r>
                      <a:endParaRPr lang="it-IT" sz="1800" u="none">
                        <a:effectLst/>
                        <a:latin typeface="Calibri"/>
                        <a:ea typeface="Calibri"/>
                        <a:cs typeface="Times New Roman"/>
                      </a:endParaRPr>
                    </a:p>
                  </a:txBody>
                  <a:tcPr marL="19236" marR="19236" marT="0" marB="0" anchor="ctr"/>
                </a:tc>
              </a:tr>
              <a:tr h="660779">
                <a:tc>
                  <a:txBody>
                    <a:bodyPr/>
                    <a:lstStyle/>
                    <a:p>
                      <a:pPr algn="ctr">
                        <a:lnSpc>
                          <a:spcPct val="115000"/>
                        </a:lnSpc>
                        <a:spcAft>
                          <a:spcPts val="1000"/>
                        </a:spcAft>
                      </a:pPr>
                      <a:r>
                        <a:rPr lang="it-IT" sz="1800" u="none">
                          <a:effectLst/>
                        </a:rPr>
                        <a:t>Oneri diversi di gestione</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36.900,45</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2.306,28</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10.378,25</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14.990,81</a:t>
                      </a:r>
                      <a:endParaRPr lang="it-IT" sz="1800" u="none" dirty="0">
                        <a:effectLst/>
                        <a:latin typeface="Calibri"/>
                        <a:ea typeface="Calibri"/>
                        <a:cs typeface="Times New Roman"/>
                      </a:endParaRPr>
                    </a:p>
                  </a:txBody>
                  <a:tcPr marL="19236" marR="19236" marT="0" marB="0" anchor="ctr"/>
                </a:tc>
              </a:tr>
              <a:tr h="660779">
                <a:tc>
                  <a:txBody>
                    <a:bodyPr/>
                    <a:lstStyle/>
                    <a:p>
                      <a:pPr algn="ctr">
                        <a:lnSpc>
                          <a:spcPct val="115000"/>
                        </a:lnSpc>
                        <a:spcAft>
                          <a:spcPts val="1000"/>
                        </a:spcAft>
                      </a:pPr>
                      <a:r>
                        <a:rPr lang="it-IT" sz="1800" u="none">
                          <a:effectLst/>
                        </a:rPr>
                        <a:t>Ammortamenti e svalutazioni</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32.708,47</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2.044,28</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9.199,26</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13.287,82</a:t>
                      </a:r>
                      <a:endParaRPr lang="it-IT" sz="1800" u="none" dirty="0">
                        <a:effectLst/>
                        <a:latin typeface="Calibri"/>
                        <a:ea typeface="Calibri"/>
                        <a:cs typeface="Times New Roman"/>
                      </a:endParaRPr>
                    </a:p>
                  </a:txBody>
                  <a:tcPr marL="19236" marR="19236" marT="0" marB="0" anchor="ctr"/>
                </a:tc>
              </a:tr>
              <a:tr h="660779">
                <a:tc>
                  <a:txBody>
                    <a:bodyPr/>
                    <a:lstStyle/>
                    <a:p>
                      <a:pPr>
                        <a:lnSpc>
                          <a:spcPct val="115000"/>
                        </a:lnSpc>
                        <a:spcAft>
                          <a:spcPts val="1000"/>
                        </a:spcAft>
                      </a:pPr>
                      <a:r>
                        <a:rPr lang="it-IT" sz="1800" u="none">
                          <a:effectLst/>
                        </a:rPr>
                        <a:t> </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5.010.838,61</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313.177,41</a:t>
                      </a:r>
                      <a:endParaRPr lang="it-IT" sz="1800" u="none" dirty="0">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a:effectLst/>
                        </a:rPr>
                        <a:t>1.409.298,36</a:t>
                      </a:r>
                      <a:endParaRPr lang="it-IT" sz="1800" u="none">
                        <a:effectLst/>
                        <a:latin typeface="Calibri"/>
                        <a:ea typeface="Calibri"/>
                        <a:cs typeface="Times New Roman"/>
                      </a:endParaRPr>
                    </a:p>
                  </a:txBody>
                  <a:tcPr marL="19236" marR="19236" marT="0" marB="0" anchor="ctr"/>
                </a:tc>
                <a:tc>
                  <a:txBody>
                    <a:bodyPr/>
                    <a:lstStyle/>
                    <a:p>
                      <a:pPr algn="ctr">
                        <a:lnSpc>
                          <a:spcPct val="115000"/>
                        </a:lnSpc>
                        <a:spcAft>
                          <a:spcPts val="1000"/>
                        </a:spcAft>
                      </a:pPr>
                      <a:r>
                        <a:rPr lang="it-IT" sz="1800" u="none" dirty="0">
                          <a:effectLst/>
                        </a:rPr>
                        <a:t>2.035.653,18</a:t>
                      </a:r>
                      <a:endParaRPr lang="it-IT" sz="1800" u="none" dirty="0">
                        <a:effectLst/>
                        <a:latin typeface="Calibri"/>
                        <a:ea typeface="Calibri"/>
                        <a:cs typeface="Times New Roman"/>
                      </a:endParaRPr>
                    </a:p>
                  </a:txBody>
                  <a:tcPr marL="19236" marR="19236" marT="0" marB="0" anchor="ctr"/>
                </a:tc>
              </a:tr>
            </a:tbl>
          </a:graphicData>
        </a:graphic>
      </p:graphicFrame>
      <p:sp>
        <p:nvSpPr>
          <p:cNvPr id="7" name="Segnaposto contenuto 2"/>
          <p:cNvSpPr>
            <a:spLocks noGrp="1"/>
          </p:cNvSpPr>
          <p:nvPr>
            <p:ph idx="4294967295"/>
          </p:nvPr>
        </p:nvSpPr>
        <p:spPr>
          <a:xfrm>
            <a:off x="0" y="-27384"/>
            <a:ext cx="8947150" cy="739775"/>
          </a:xfrm>
        </p:spPr>
        <p:txBody>
          <a:bodyPr/>
          <a:lstStyle/>
          <a:p>
            <a:pPr marL="0" indent="0">
              <a:buNone/>
            </a:pPr>
            <a:r>
              <a:rPr lang="it-IT" dirty="0" smtClean="0"/>
              <a:t>Suddivisione </a:t>
            </a:r>
            <a:r>
              <a:rPr lang="it-IT" dirty="0"/>
              <a:t>dei costi per </a:t>
            </a:r>
            <a:r>
              <a:rPr lang="it-IT" dirty="0" smtClean="0"/>
              <a:t>Centro di Costo e Natura: </a:t>
            </a:r>
            <a:endParaRPr lang="it-IT" dirty="0"/>
          </a:p>
          <a:p>
            <a:endParaRPr lang="it-IT" dirty="0"/>
          </a:p>
        </p:txBody>
      </p:sp>
      <p:sp>
        <p:nvSpPr>
          <p:cNvPr id="10" name="CasellaDiTesto 9"/>
          <p:cNvSpPr txBox="1"/>
          <p:nvPr/>
        </p:nvSpPr>
        <p:spPr>
          <a:xfrm>
            <a:off x="395536" y="6381328"/>
            <a:ext cx="8077852" cy="369332"/>
          </a:xfrm>
          <a:prstGeom prst="rect">
            <a:avLst/>
          </a:prstGeom>
          <a:noFill/>
        </p:spPr>
        <p:txBody>
          <a:bodyPr wrap="none" rtlCol="0">
            <a:spAutoFit/>
          </a:bodyPr>
          <a:lstStyle/>
          <a:p>
            <a:r>
              <a:rPr lang="it-IT" dirty="0" smtClean="0"/>
              <a:t>Dati tratti dal Rendiconto 2017, ultimo disponibile alla data della redazione del Piano</a:t>
            </a:r>
            <a:endParaRPr lang="it-IT" dirty="0"/>
          </a:p>
        </p:txBody>
      </p:sp>
    </p:spTree>
    <p:extLst>
      <p:ext uri="{BB962C8B-B14F-4D97-AF65-F5344CB8AC3E}">
        <p14:creationId xmlns:p14="http://schemas.microsoft.com/office/powerpoint/2010/main" val="37184618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856984" cy="922114"/>
          </a:xfrm>
        </p:spPr>
        <p:txBody>
          <a:bodyPr/>
          <a:lstStyle/>
          <a:p>
            <a:r>
              <a:rPr lang="it-IT" sz="3200" dirty="0"/>
              <a:t>Suddivisione dei costi per Centro di Costo e Natura: </a:t>
            </a:r>
            <a:br>
              <a:rPr lang="it-IT" sz="3200" dirty="0"/>
            </a:br>
            <a:endParaRPr lang="it-IT" sz="3200" dirty="0"/>
          </a:p>
        </p:txBody>
      </p:sp>
      <p:graphicFrame>
        <p:nvGraphicFramePr>
          <p:cNvPr id="3" name="Tabella 2"/>
          <p:cNvGraphicFramePr>
            <a:graphicFrameLocks noGrp="1"/>
          </p:cNvGraphicFramePr>
          <p:nvPr>
            <p:extLst>
              <p:ext uri="{D42A27DB-BD31-4B8C-83A1-F6EECF244321}">
                <p14:modId xmlns:p14="http://schemas.microsoft.com/office/powerpoint/2010/main" val="2560671802"/>
              </p:ext>
            </p:extLst>
          </p:nvPr>
        </p:nvGraphicFramePr>
        <p:xfrm>
          <a:off x="467544" y="1196752"/>
          <a:ext cx="8064896" cy="4536505"/>
        </p:xfrm>
        <a:graphic>
          <a:graphicData uri="http://schemas.openxmlformats.org/drawingml/2006/table">
            <a:tbl>
              <a:tblPr firstRow="1" firstCol="1" bandRow="1">
                <a:tableStyleId>{5C22544A-7EE6-4342-B048-85BDC9FD1C3A}</a:tableStyleId>
              </a:tblPr>
              <a:tblGrid>
                <a:gridCol w="1697489"/>
                <a:gridCol w="1182831"/>
                <a:gridCol w="1235909"/>
                <a:gridCol w="1329579"/>
                <a:gridCol w="1407896"/>
                <a:gridCol w="1211192"/>
              </a:tblGrid>
              <a:tr h="907301">
                <a:tc>
                  <a:txBody>
                    <a:bodyPr/>
                    <a:lstStyle/>
                    <a:p>
                      <a:pPr algn="ctr">
                        <a:lnSpc>
                          <a:spcPct val="115000"/>
                        </a:lnSpc>
                        <a:spcAft>
                          <a:spcPts val="1000"/>
                        </a:spcAft>
                      </a:pPr>
                      <a:r>
                        <a:rPr lang="it-IT" sz="1800" u="none" dirty="0">
                          <a:effectLst/>
                        </a:rPr>
                        <a:t>MISURA</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PROGRAMMA</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Direzione</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Esecuzione</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Contabilizzazione</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Autorizzazione</a:t>
                      </a:r>
                      <a:endParaRPr lang="it-IT" sz="1800" u="none">
                        <a:effectLst/>
                        <a:latin typeface="Calibri"/>
                        <a:ea typeface="Calibri"/>
                        <a:cs typeface="Times New Roman"/>
                      </a:endParaRPr>
                    </a:p>
                  </a:txBody>
                  <a:tcPr marL="44450" marR="44450" marT="0" marB="0" anchor="ctr"/>
                </a:tc>
              </a:tr>
              <a:tr h="907301">
                <a:tc>
                  <a:txBody>
                    <a:bodyPr/>
                    <a:lstStyle/>
                    <a:p>
                      <a:pPr algn="r">
                        <a:lnSpc>
                          <a:spcPct val="115000"/>
                        </a:lnSpc>
                        <a:spcAft>
                          <a:spcPts val="1000"/>
                        </a:spcAft>
                      </a:pPr>
                      <a:r>
                        <a:rPr lang="it-IT" sz="1800" u="none">
                          <a:effectLst/>
                        </a:rPr>
                        <a:t>1</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dirty="0">
                          <a:effectLst/>
                        </a:rPr>
                        <a:t>1.1</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17.093,57</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1.068,35</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4.807,57</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6.944,26</a:t>
                      </a:r>
                      <a:endParaRPr lang="it-IT" sz="1800" u="none">
                        <a:effectLst/>
                        <a:latin typeface="Calibri"/>
                        <a:ea typeface="Calibri"/>
                        <a:cs typeface="Times New Roman"/>
                      </a:endParaRPr>
                    </a:p>
                  </a:txBody>
                  <a:tcPr marL="44450" marR="44450" marT="0" marB="0" anchor="ctr"/>
                </a:tc>
              </a:tr>
              <a:tr h="907301">
                <a:tc>
                  <a:txBody>
                    <a:bodyPr/>
                    <a:lstStyle/>
                    <a:p>
                      <a:endParaRPr lang="it-IT" sz="1800" u="none">
                        <a:effectLst/>
                        <a:latin typeface="Calibri"/>
                        <a:cs typeface="Times New Roman"/>
                      </a:endParaRPr>
                    </a:p>
                  </a:txBody>
                  <a:tcPr marL="44450" marR="44450" marT="0" marB="0"/>
                </a:tc>
                <a:tc>
                  <a:txBody>
                    <a:bodyPr/>
                    <a:lstStyle/>
                    <a:p>
                      <a:pPr algn="r">
                        <a:lnSpc>
                          <a:spcPct val="115000"/>
                        </a:lnSpc>
                        <a:spcAft>
                          <a:spcPts val="1000"/>
                        </a:spcAft>
                      </a:pPr>
                      <a:r>
                        <a:rPr lang="it-IT" sz="1800" u="none" dirty="0">
                          <a:effectLst/>
                        </a:rPr>
                        <a:t>1.2</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96.529,11</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6.033,07</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27.148,81</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39.214,95</a:t>
                      </a:r>
                      <a:endParaRPr lang="it-IT" sz="1800" u="none" dirty="0">
                        <a:effectLst/>
                        <a:latin typeface="Calibri"/>
                        <a:ea typeface="Calibri"/>
                        <a:cs typeface="Times New Roman"/>
                      </a:endParaRPr>
                    </a:p>
                  </a:txBody>
                  <a:tcPr marL="44450" marR="44450" marT="0" marB="0" anchor="ctr"/>
                </a:tc>
              </a:tr>
              <a:tr h="907301">
                <a:tc>
                  <a:txBody>
                    <a:bodyPr/>
                    <a:lstStyle/>
                    <a:p>
                      <a:pPr>
                        <a:lnSpc>
                          <a:spcPct val="115000"/>
                        </a:lnSpc>
                        <a:spcAft>
                          <a:spcPts val="1000"/>
                        </a:spcAft>
                      </a:pPr>
                      <a:r>
                        <a:rPr lang="it-IT" sz="1800" u="none">
                          <a:effectLst/>
                        </a:rPr>
                        <a:t> </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a:effectLst/>
                        </a:rPr>
                        <a:t>1.10</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219.650,35</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13.728,15</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61.776,66</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89.232,96</a:t>
                      </a:r>
                      <a:endParaRPr lang="it-IT" sz="1800" u="none" dirty="0">
                        <a:effectLst/>
                        <a:latin typeface="Calibri"/>
                        <a:ea typeface="Calibri"/>
                        <a:cs typeface="Times New Roman"/>
                      </a:endParaRPr>
                    </a:p>
                  </a:txBody>
                  <a:tcPr marL="44450" marR="44450" marT="0" marB="0" anchor="ctr"/>
                </a:tc>
              </a:tr>
              <a:tr h="907301">
                <a:tc>
                  <a:txBody>
                    <a:bodyPr/>
                    <a:lstStyle/>
                    <a:p>
                      <a:pPr algn="r">
                        <a:lnSpc>
                          <a:spcPct val="115000"/>
                        </a:lnSpc>
                        <a:spcAft>
                          <a:spcPts val="1000"/>
                        </a:spcAft>
                      </a:pPr>
                      <a:r>
                        <a:rPr lang="it-IT" sz="1800" u="none">
                          <a:effectLst/>
                        </a:rPr>
                        <a:t>16</a:t>
                      </a:r>
                      <a:endParaRPr lang="it-IT" sz="1800" u="none">
                        <a:effectLst/>
                        <a:latin typeface="Calibri"/>
                        <a:ea typeface="Calibri"/>
                        <a:cs typeface="Times New Roman"/>
                      </a:endParaRPr>
                    </a:p>
                  </a:txBody>
                  <a:tcPr marL="44450" marR="44450" marT="0" marB="0" anchor="ctr"/>
                </a:tc>
                <a:tc>
                  <a:txBody>
                    <a:bodyPr/>
                    <a:lstStyle/>
                    <a:p>
                      <a:pPr algn="r">
                        <a:lnSpc>
                          <a:spcPct val="115000"/>
                        </a:lnSpc>
                        <a:spcAft>
                          <a:spcPts val="1000"/>
                        </a:spcAft>
                      </a:pPr>
                      <a:r>
                        <a:rPr lang="it-IT" sz="1800" u="none">
                          <a:effectLst/>
                        </a:rPr>
                        <a:t>16.1</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4.672.784,69</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a:effectLst/>
                        </a:rPr>
                        <a:t>292.049,04</a:t>
                      </a:r>
                      <a:endParaRPr lang="it-IT" sz="1800" u="none">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1.314.220,69</a:t>
                      </a:r>
                      <a:endParaRPr lang="it-IT" sz="1800" u="none" dirty="0">
                        <a:effectLst/>
                        <a:latin typeface="Calibri"/>
                        <a:ea typeface="Calibri"/>
                        <a:cs typeface="Times New Roman"/>
                      </a:endParaRPr>
                    </a:p>
                  </a:txBody>
                  <a:tcPr marL="44450" marR="44450" marT="0" marB="0" anchor="ctr"/>
                </a:tc>
                <a:tc>
                  <a:txBody>
                    <a:bodyPr/>
                    <a:lstStyle/>
                    <a:p>
                      <a:pPr algn="ctr">
                        <a:lnSpc>
                          <a:spcPct val="115000"/>
                        </a:lnSpc>
                        <a:spcAft>
                          <a:spcPts val="1000"/>
                        </a:spcAft>
                      </a:pPr>
                      <a:r>
                        <a:rPr lang="it-IT" sz="1800" u="none" dirty="0">
                          <a:effectLst/>
                        </a:rPr>
                        <a:t>1.898.318,78</a:t>
                      </a:r>
                      <a:endParaRPr lang="it-IT" sz="1800" u="none"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40240145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042163"/>
            <a:ext cx="882047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Dimensione: Equilibrio economico-finanziario: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Indicatore da Piano degli indicatori e dei risultati attesi di bilancio</a:t>
            </a:r>
            <a:r>
              <a:rPr kumimoji="0" lang="it-IT" altLang="it-IT"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3.1 - Incidenza spesa personale sulla spesa corrente (Indicatore di equilibrio economico-finanziario)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200" b="0" i="0" u="none" strike="noStrike" cap="none" normalizeH="0" baseline="0" dirty="0" smtClean="0">
              <a:ln>
                <a:noFill/>
              </a:ln>
              <a:solidFill>
                <a:schemeClr val="tx1"/>
              </a:solidFill>
              <a:effectLst/>
            </a:endParaRPr>
          </a:p>
        </p:txBody>
      </p:sp>
      <p:graphicFrame>
        <p:nvGraphicFramePr>
          <p:cNvPr id="4" name="Grafico 3"/>
          <p:cNvGraphicFramePr/>
          <p:nvPr>
            <p:extLst>
              <p:ext uri="{D42A27DB-BD31-4B8C-83A1-F6EECF244321}">
                <p14:modId xmlns:p14="http://schemas.microsoft.com/office/powerpoint/2010/main" val="239487189"/>
              </p:ext>
            </p:extLst>
          </p:nvPr>
        </p:nvGraphicFramePr>
        <p:xfrm>
          <a:off x="0" y="263691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2031325"/>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a:t>
            </a:r>
            <a:r>
              <a:rPr lang="it-IT" altLang="it-IT" b="1" dirty="0" smtClean="0">
                <a:solidFill>
                  <a:prstClr val="black"/>
                </a:solidFill>
                <a:ea typeface="Calibri" pitchFamily="34" charset="0"/>
                <a:cs typeface="Times New Roman" pitchFamily="18" charset="0"/>
              </a:rPr>
              <a:t>calcolo</a:t>
            </a:r>
            <a:endParaRPr lang="it-IT" altLang="it-IT" dirty="0" smtClean="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smtClean="0">
                <a:solidFill>
                  <a:prstClr val="black"/>
                </a:solidFill>
                <a:ea typeface="Calibri" pitchFamily="34" charset="0"/>
                <a:cs typeface="Times New Roman" pitchFamily="18" charset="0"/>
              </a:rPr>
              <a:t>Stanziamenti </a:t>
            </a:r>
            <a:r>
              <a:rPr lang="it-IT" altLang="it-IT" sz="1200" dirty="0">
                <a:solidFill>
                  <a:prstClr val="black"/>
                </a:solidFill>
                <a:ea typeface="Calibri" pitchFamily="34" charset="0"/>
                <a:cs typeface="Times New Roman" pitchFamily="18" charset="0"/>
              </a:rPr>
              <a:t>di competenza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IRAP [</a:t>
            </a:r>
            <a:r>
              <a:rPr lang="it-IT" altLang="it-IT" sz="1200" dirty="0" err="1">
                <a:solidFill>
                  <a:prstClr val="black"/>
                </a:solidFill>
                <a:ea typeface="Calibri" pitchFamily="34" charset="0"/>
                <a:cs typeface="Times New Roman" pitchFamily="18" charset="0"/>
              </a:rPr>
              <a:t>pdc</a:t>
            </a:r>
            <a:r>
              <a:rPr lang="it-IT" altLang="it-IT" sz="1200" dirty="0">
                <a:solidFill>
                  <a:prstClr val="black"/>
                </a:solidFill>
                <a:ea typeface="Calibri" pitchFamily="34" charset="0"/>
                <a:cs typeface="Times New Roman" pitchFamily="18" charset="0"/>
              </a:rPr>
              <a:t> U.1.02.01.01] - FPV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Stanziamenti competenza (Spesa corrente - FCDE corrente - FPV di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a:t>
            </a:r>
            <a:r>
              <a:rPr lang="it-IT" sz="2400" b="1" dirty="0" smtClean="0"/>
              <a:t>dell’Agenzia (1/4)</a:t>
            </a:r>
            <a:endParaRPr lang="it-IT" sz="2400" dirty="0"/>
          </a:p>
          <a:p>
            <a:endParaRPr lang="it-IT" dirty="0"/>
          </a:p>
        </p:txBody>
      </p:sp>
    </p:spTree>
    <p:extLst>
      <p:ext uri="{BB962C8B-B14F-4D97-AF65-F5344CB8AC3E}">
        <p14:creationId xmlns:p14="http://schemas.microsoft.com/office/powerpoint/2010/main" val="3432313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Entrate</a:t>
            </a:r>
            <a:endParaRPr kumimoji="0" lang="it-IT" altLang="it-IT"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smtClean="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2.1 - Indicatore di realizzazione delle previsioni di competenza concernenti le entrate correnti </a:t>
            </a:r>
            <a:endParaRPr kumimoji="0" lang="it-IT" altLang="it-IT" sz="1200" i="0" u="none" strike="noStrike" cap="none" normalizeH="0" baseline="0" dirty="0" smtClean="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1292662"/>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a:t>
            </a:r>
            <a:r>
              <a:rPr lang="it-IT" altLang="it-IT" b="1" dirty="0" smtClean="0">
                <a:solidFill>
                  <a:prstClr val="black"/>
                </a:solidFill>
                <a:ea typeface="Calibri" pitchFamily="34" charset="0"/>
                <a:cs typeface="Times New Roman" pitchFamily="18" charset="0"/>
              </a:rPr>
              <a:t>calcolo</a:t>
            </a:r>
            <a:endParaRPr lang="it-IT" altLang="it-IT" dirty="0" smtClean="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a:solidFill>
                  <a:prstClr val="black"/>
                </a:solidFill>
                <a:ea typeface="Calibri" pitchFamily="34" charset="0"/>
                <a:cs typeface="Times New Roman" pitchFamily="18" charset="0"/>
              </a:rPr>
              <a:t>Media accertamenti primi tre titoli di entrata nei tre esercizi precedenti / Stanziamenti di competenza dei primi tre titoli delle "Entrate correnti"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a:t>
            </a:r>
            <a:r>
              <a:rPr lang="it-IT" sz="2400" b="1" dirty="0" smtClean="0"/>
              <a:t>dell’Agenzia (2/4)</a:t>
            </a:r>
            <a:endParaRPr lang="it-IT" sz="2400" dirty="0"/>
          </a:p>
          <a:p>
            <a:endParaRPr lang="it-IT" dirty="0"/>
          </a:p>
        </p:txBody>
      </p:sp>
      <p:graphicFrame>
        <p:nvGraphicFramePr>
          <p:cNvPr id="9" name="Grafico 8"/>
          <p:cNvGraphicFramePr/>
          <p:nvPr>
            <p:extLst>
              <p:ext uri="{D42A27DB-BD31-4B8C-83A1-F6EECF244321}">
                <p14:modId xmlns:p14="http://schemas.microsoft.com/office/powerpoint/2010/main" val="1564294696"/>
              </p:ext>
            </p:extLst>
          </p:nvPr>
        </p:nvGraphicFramePr>
        <p:xfrm>
          <a:off x="323528" y="2324650"/>
          <a:ext cx="4572000" cy="2771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8307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a:t>
            </a:r>
            <a:r>
              <a:rPr lang="it-IT" altLang="it-IT" sz="2000" b="1" dirty="0" smtClean="0">
                <a:latin typeface="Times New Roman" pitchFamily="18" charset="0"/>
                <a:ea typeface="Calibri" pitchFamily="34" charset="0"/>
                <a:cs typeface="Times New Roman" pitchFamily="18" charset="0"/>
              </a:rPr>
              <a:t>Rapporto </a:t>
            </a:r>
            <a:r>
              <a:rPr lang="it-IT" altLang="it-IT" sz="2000" b="1" dirty="0">
                <a:latin typeface="Times New Roman" pitchFamily="18" charset="0"/>
                <a:ea typeface="Calibri" pitchFamily="34" charset="0"/>
                <a:cs typeface="Times New Roman" pitchFamily="18" charset="0"/>
              </a:rPr>
              <a:t>spese/costi</a:t>
            </a:r>
            <a:endParaRPr kumimoji="0" lang="it-IT" altLang="it-IT"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smtClean="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1.1 - Incidenza spese rigide (disavanzo, personale e debito) su entrate correnti </a:t>
            </a:r>
            <a:endParaRPr kumimoji="0" lang="it-IT" altLang="it-IT" sz="1200" i="0" u="none" strike="noStrike" cap="none" normalizeH="0" baseline="0" dirty="0" smtClean="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2031325"/>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a:t>
            </a:r>
            <a:r>
              <a:rPr lang="it-IT" altLang="it-IT" b="1" dirty="0" smtClean="0">
                <a:solidFill>
                  <a:prstClr val="black"/>
                </a:solidFill>
                <a:ea typeface="Calibri" pitchFamily="34" charset="0"/>
                <a:cs typeface="Times New Roman" pitchFamily="18" charset="0"/>
              </a:rPr>
              <a:t>calcolo</a:t>
            </a:r>
            <a:endParaRPr lang="it-IT" altLang="it-IT" dirty="0" smtClean="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altLang="it-IT" sz="1200" dirty="0">
                <a:solidFill>
                  <a:prstClr val="black"/>
                </a:solidFill>
                <a:ea typeface="Calibri" pitchFamily="34" charset="0"/>
                <a:cs typeface="Times New Roman" pitchFamily="18" charset="0"/>
              </a:rPr>
              <a:t>[Disavanzo iscritto in spesa + Stanziamenti competenza (</a:t>
            </a:r>
            <a:r>
              <a:rPr lang="it-IT" altLang="it-IT" sz="1200" dirty="0" err="1">
                <a:solidFill>
                  <a:prstClr val="black"/>
                </a:solidFill>
                <a:ea typeface="Calibri" pitchFamily="34" charset="0"/>
                <a:cs typeface="Times New Roman" pitchFamily="18" charset="0"/>
              </a:rPr>
              <a:t>Macroaggregati</a:t>
            </a:r>
            <a:r>
              <a:rPr lang="it-IT" altLang="it-IT" sz="1200" dirty="0">
                <a:solidFill>
                  <a:prstClr val="black"/>
                </a:solidFill>
                <a:ea typeface="Calibri" pitchFamily="34" charset="0"/>
                <a:cs typeface="Times New Roman" pitchFamily="18" charset="0"/>
              </a:rPr>
              <a:t> 1.1 "Redditi di lavoro dipendente" + 1.7 "Interessi passivi" + Titolo 4 "Rimborso prestiti" + "IRAP" [</a:t>
            </a:r>
            <a:r>
              <a:rPr lang="it-IT" altLang="it-IT" sz="1200" dirty="0" err="1">
                <a:solidFill>
                  <a:prstClr val="black"/>
                </a:solidFill>
                <a:ea typeface="Calibri" pitchFamily="34" charset="0"/>
                <a:cs typeface="Times New Roman" pitchFamily="18" charset="0"/>
              </a:rPr>
              <a:t>pdc</a:t>
            </a:r>
            <a:r>
              <a:rPr lang="it-IT" altLang="it-IT" sz="1200" dirty="0">
                <a:solidFill>
                  <a:prstClr val="black"/>
                </a:solidFill>
                <a:ea typeface="Calibri" pitchFamily="34" charset="0"/>
                <a:cs typeface="Times New Roman" pitchFamily="18" charset="0"/>
              </a:rPr>
              <a:t> U.1.02.01.01] - FPV entrata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FPV spesa concernente il </a:t>
            </a:r>
            <a:r>
              <a:rPr lang="it-IT" altLang="it-IT" sz="1200" dirty="0" err="1">
                <a:solidFill>
                  <a:prstClr val="black"/>
                </a:solidFill>
                <a:ea typeface="Calibri" pitchFamily="34" charset="0"/>
                <a:cs typeface="Times New Roman" pitchFamily="18" charset="0"/>
              </a:rPr>
              <a:t>Macroaggregato</a:t>
            </a:r>
            <a:r>
              <a:rPr lang="it-IT" altLang="it-IT" sz="1200" dirty="0">
                <a:solidFill>
                  <a:prstClr val="black"/>
                </a:solidFill>
                <a:ea typeface="Calibri" pitchFamily="34" charset="0"/>
                <a:cs typeface="Times New Roman" pitchFamily="18" charset="0"/>
              </a:rPr>
              <a:t> 1.1)] / (Stanziamenti di competenza dei primi tre titoli delle Entrate) </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a:t>
            </a:r>
            <a:r>
              <a:rPr lang="it-IT" sz="2400" b="1" dirty="0" smtClean="0"/>
              <a:t>dell’Agenzia (2/4)</a:t>
            </a:r>
            <a:endParaRPr lang="it-IT" sz="2400" dirty="0"/>
          </a:p>
          <a:p>
            <a:endParaRPr lang="it-IT" dirty="0"/>
          </a:p>
        </p:txBody>
      </p:sp>
      <p:graphicFrame>
        <p:nvGraphicFramePr>
          <p:cNvPr id="10" name="Grafico 9"/>
          <p:cNvGraphicFramePr/>
          <p:nvPr>
            <p:extLst>
              <p:ext uri="{D42A27DB-BD31-4B8C-83A1-F6EECF244321}">
                <p14:modId xmlns:p14="http://schemas.microsoft.com/office/powerpoint/2010/main" val="4110777254"/>
              </p:ext>
            </p:extLst>
          </p:nvPr>
        </p:nvGraphicFramePr>
        <p:xfrm>
          <a:off x="251520" y="2324650"/>
          <a:ext cx="4572000" cy="2771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91654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134496"/>
            <a:ext cx="88204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eaLnBrk="1" hangingPunct="1"/>
            <a:r>
              <a:rPr kumimoji="0" lang="it-IT" altLang="it-IT"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Dimensione</a:t>
            </a:r>
            <a:r>
              <a:rPr lang="it-IT" altLang="it-IT" sz="2000" b="1" dirty="0">
                <a:latin typeface="Times New Roman" pitchFamily="18" charset="0"/>
                <a:ea typeface="Calibri" pitchFamily="34" charset="0"/>
                <a:cs typeface="Times New Roman" pitchFamily="18" charset="0"/>
              </a:rPr>
              <a:t>: patrimonio, indebitamento</a:t>
            </a:r>
            <a:endParaRPr kumimoji="0" lang="it-IT" altLang="it-IT"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200" b="0" i="0" u="none" strike="noStrike" cap="none" normalizeH="0" baseline="0" dirty="0" smtClean="0">
              <a:ln>
                <a:noFill/>
              </a:ln>
              <a:solidFill>
                <a:schemeClr val="tx1"/>
              </a:solidFill>
              <a:effectLst/>
            </a:endParaRPr>
          </a:p>
          <a:p>
            <a:pPr lvl="0"/>
            <a:r>
              <a:rPr lang="it-IT" altLang="it-IT" sz="1400" b="1" dirty="0">
                <a:latin typeface="Times New Roman" pitchFamily="18" charset="0"/>
                <a:ea typeface="Calibri" pitchFamily="34" charset="0"/>
                <a:cs typeface="Times New Roman" pitchFamily="18" charset="0"/>
              </a:rPr>
              <a:t>Indicatore da Piano degli indicatori e dei risultati attesi di bilancio:   </a:t>
            </a:r>
            <a:r>
              <a:rPr lang="it-IT" altLang="it-IT" sz="1400" dirty="0">
                <a:latin typeface="Times New Roman" pitchFamily="18" charset="0"/>
                <a:ea typeface="Calibri" pitchFamily="34" charset="0"/>
                <a:cs typeface="Times New Roman" pitchFamily="18" charset="0"/>
              </a:rPr>
              <a:t>6.1 - Indicatore di smaltimento debiti commerciali Stanziamento di cassa </a:t>
            </a:r>
            <a:endParaRPr kumimoji="0" lang="it-IT" altLang="it-IT" sz="1200" i="0" u="none" strike="noStrike" cap="none" normalizeH="0" baseline="0" dirty="0" smtClean="0">
              <a:ln>
                <a:noFill/>
              </a:ln>
              <a:solidFill>
                <a:schemeClr val="tx1"/>
              </a:solidFill>
              <a:effectLst/>
            </a:endParaRPr>
          </a:p>
        </p:txBody>
      </p:sp>
      <p:sp>
        <p:nvSpPr>
          <p:cNvPr id="5" name="Rectangle 3"/>
          <p:cNvSpPr>
            <a:spLocks noChangeArrowheads="1"/>
          </p:cNvSpPr>
          <p:nvPr/>
        </p:nvSpPr>
        <p:spPr bwMode="auto">
          <a:xfrm>
            <a:off x="677863"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ttangolo 6"/>
          <p:cNvSpPr/>
          <p:nvPr/>
        </p:nvSpPr>
        <p:spPr>
          <a:xfrm>
            <a:off x="5652120" y="2348880"/>
            <a:ext cx="3168352" cy="1661993"/>
          </a:xfrm>
          <a:prstGeom prst="rect">
            <a:avLst/>
          </a:prstGeom>
        </p:spPr>
        <p:txBody>
          <a:bodyPr wrap="square">
            <a:spAutoFit/>
          </a:bodyPr>
          <a:lstStyle/>
          <a:p>
            <a:pPr lvl="0" algn="ctr"/>
            <a:r>
              <a:rPr lang="it-IT" altLang="it-IT" b="1" dirty="0">
                <a:solidFill>
                  <a:prstClr val="black"/>
                </a:solidFill>
                <a:ea typeface="Calibri" pitchFamily="34" charset="0"/>
                <a:cs typeface="Times New Roman" pitchFamily="18" charset="0"/>
              </a:rPr>
              <a:t>Modalità di </a:t>
            </a:r>
            <a:r>
              <a:rPr lang="it-IT" altLang="it-IT" b="1" dirty="0" smtClean="0">
                <a:solidFill>
                  <a:prstClr val="black"/>
                </a:solidFill>
                <a:ea typeface="Calibri" pitchFamily="34" charset="0"/>
                <a:cs typeface="Times New Roman" pitchFamily="18" charset="0"/>
              </a:rPr>
              <a:t>calcolo</a:t>
            </a:r>
            <a:endParaRPr lang="it-IT" altLang="it-IT" dirty="0" smtClean="0">
              <a:solidFill>
                <a:prstClr val="black"/>
              </a:solidFill>
              <a:ea typeface="Calibri" pitchFamily="34" charset="0"/>
              <a:cs typeface="Times New Roman" pitchFamily="18" charset="0"/>
            </a:endParaRPr>
          </a:p>
          <a:p>
            <a:pPr lvl="0"/>
            <a:endParaRPr lang="it-IT" altLang="it-IT" sz="1200" dirty="0">
              <a:solidFill>
                <a:prstClr val="black"/>
              </a:solidFill>
              <a:ea typeface="Calibri" pitchFamily="34" charset="0"/>
              <a:cs typeface="Times New Roman" pitchFamily="18" charset="0"/>
            </a:endParaRPr>
          </a:p>
          <a:p>
            <a:pPr lvl="0"/>
            <a:r>
              <a:rPr lang="it-IT" sz="1200" dirty="0"/>
              <a:t>(</a:t>
            </a:r>
            <a:r>
              <a:rPr lang="it-IT" sz="1200" dirty="0" err="1"/>
              <a:t>Macroaggregati</a:t>
            </a:r>
            <a:r>
              <a:rPr lang="it-IT" sz="1200" dirty="0"/>
              <a:t> 1.3 "Acquisto di beni e servizi" + 2.2 "Investimenti fissi lordi e acquisto di terreni") / stanziamenti di competenza e residui al netto dei relativi FPV (</a:t>
            </a:r>
            <a:r>
              <a:rPr lang="it-IT" sz="1200" dirty="0" err="1"/>
              <a:t>Macroaggregati</a:t>
            </a:r>
            <a:r>
              <a:rPr lang="it-IT" sz="1200" dirty="0"/>
              <a:t> 1.3 "Acquisto di beni e servizi" + 2.2 "Investimenti fissi lordi e acquisto di terreni") - i relativi FPV</a:t>
            </a:r>
            <a:endParaRPr lang="it-IT" altLang="it-IT" sz="1200" dirty="0">
              <a:solidFill>
                <a:prstClr val="black"/>
              </a:solidFill>
            </a:endParaRPr>
          </a:p>
        </p:txBody>
      </p:sp>
      <p:sp>
        <p:nvSpPr>
          <p:cNvPr id="8" name="CasellaDiTesto 7"/>
          <p:cNvSpPr txBox="1"/>
          <p:nvPr/>
        </p:nvSpPr>
        <p:spPr>
          <a:xfrm>
            <a:off x="90824" y="188639"/>
            <a:ext cx="8945672" cy="738664"/>
          </a:xfrm>
          <a:prstGeom prst="rect">
            <a:avLst/>
          </a:prstGeom>
          <a:noFill/>
        </p:spPr>
        <p:txBody>
          <a:bodyPr wrap="square" rtlCol="0">
            <a:spAutoFit/>
          </a:bodyPr>
          <a:lstStyle/>
          <a:p>
            <a:pPr algn="ctr"/>
            <a:r>
              <a:rPr lang="it-IT" sz="2400" b="1" dirty="0"/>
              <a:t>Serie Storica indicatori di salute finanziaria </a:t>
            </a:r>
            <a:r>
              <a:rPr lang="it-IT" sz="2400" b="1" dirty="0" smtClean="0"/>
              <a:t>dell’Agenzia (2/4)</a:t>
            </a:r>
            <a:endParaRPr lang="it-IT" sz="2400" dirty="0"/>
          </a:p>
          <a:p>
            <a:endParaRPr lang="it-IT" dirty="0"/>
          </a:p>
        </p:txBody>
      </p:sp>
      <p:graphicFrame>
        <p:nvGraphicFramePr>
          <p:cNvPr id="9" name="Grafico 8"/>
          <p:cNvGraphicFramePr/>
          <p:nvPr>
            <p:extLst>
              <p:ext uri="{D42A27DB-BD31-4B8C-83A1-F6EECF244321}">
                <p14:modId xmlns:p14="http://schemas.microsoft.com/office/powerpoint/2010/main" val="774221742"/>
              </p:ext>
            </p:extLst>
          </p:nvPr>
        </p:nvGraphicFramePr>
        <p:xfrm>
          <a:off x="467544" y="2318915"/>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55964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76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21"/>
          </p:nvPr>
        </p:nvSpPr>
        <p:spPr>
          <a:xfrm>
            <a:off x="88445" y="-27384"/>
            <a:ext cx="8948051" cy="740627"/>
          </a:xfrm>
        </p:spPr>
        <p:txBody>
          <a:bodyPr/>
          <a:lstStyle/>
          <a:p>
            <a:pPr marL="0" lvl="1" indent="0" algn="ctr">
              <a:buNone/>
            </a:pPr>
            <a:r>
              <a:rPr lang="x-none" b="1" i="1" dirty="0">
                <a:solidFill>
                  <a:srgbClr val="1F497D"/>
                </a:solidFill>
              </a:rPr>
              <a:t>Le erogazioni di risorse effettuati dall’ARCEA in relazione all’attuazione della PAC </a:t>
            </a:r>
            <a:endParaRPr lang="en-US" b="1" i="1" dirty="0">
              <a:solidFill>
                <a:srgbClr val="1F497D"/>
              </a:solidFill>
            </a:endParaRPr>
          </a:p>
          <a:p>
            <a:endParaRPr lang="it-IT" dirty="0"/>
          </a:p>
        </p:txBody>
      </p:sp>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7</a:t>
            </a:fld>
            <a:endParaRPr lang="it-IT"/>
          </a:p>
        </p:txBody>
      </p:sp>
      <p:graphicFrame>
        <p:nvGraphicFramePr>
          <p:cNvPr id="2" name="Tabella 1"/>
          <p:cNvGraphicFramePr>
            <a:graphicFrameLocks noGrp="1"/>
          </p:cNvGraphicFramePr>
          <p:nvPr>
            <p:extLst>
              <p:ext uri="{D42A27DB-BD31-4B8C-83A1-F6EECF244321}">
                <p14:modId xmlns:p14="http://schemas.microsoft.com/office/powerpoint/2010/main" val="3512166371"/>
              </p:ext>
            </p:extLst>
          </p:nvPr>
        </p:nvGraphicFramePr>
        <p:xfrm>
          <a:off x="35496" y="1026424"/>
          <a:ext cx="9036498" cy="1682496"/>
        </p:xfrm>
        <a:graphic>
          <a:graphicData uri="http://schemas.openxmlformats.org/drawingml/2006/table">
            <a:tbl>
              <a:tblPr firstRow="1" bandRow="1">
                <a:tableStyleId>{5C22544A-7EE6-4342-B048-85BDC9FD1C3A}</a:tableStyleId>
              </a:tblPr>
              <a:tblGrid>
                <a:gridCol w="1506083"/>
                <a:gridCol w="1506083"/>
                <a:gridCol w="1506083"/>
                <a:gridCol w="1506083"/>
                <a:gridCol w="1506083"/>
                <a:gridCol w="1506083"/>
              </a:tblGrid>
              <a:tr h="370840">
                <a:tc>
                  <a:txBody>
                    <a:bodyPr/>
                    <a:lstStyle/>
                    <a:p>
                      <a:pPr algn="ctr">
                        <a:lnSpc>
                          <a:spcPct val="115000"/>
                        </a:lnSpc>
                        <a:spcAft>
                          <a:spcPts val="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a:t>
                      </a:r>
                      <a:r>
                        <a:rPr lang="it-IT" sz="1600" b="1" dirty="0" smtClean="0">
                          <a:effectLst/>
                          <a:latin typeface="Times New Roman"/>
                          <a:ea typeface="Calibri"/>
                          <a:cs typeface="Times New Roman"/>
                        </a:rPr>
                        <a:t>2014</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a:t>
                      </a:r>
                      <a:r>
                        <a:rPr lang="it-IT" sz="1600" b="1" dirty="0" smtClean="0">
                          <a:effectLst/>
                          <a:latin typeface="Times New Roman"/>
                          <a:ea typeface="Calibri"/>
                          <a:cs typeface="Times New Roman"/>
                        </a:rPr>
                        <a:t>2015</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smtClean="0">
                          <a:effectLst/>
                          <a:latin typeface="Times New Roman"/>
                          <a:ea typeface="Calibri"/>
                          <a:cs typeface="Times New Roman"/>
                        </a:rPr>
                        <a:t>Campagna 2016</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smtClean="0">
                          <a:effectLst/>
                          <a:latin typeface="Times New Roman"/>
                          <a:ea typeface="Calibri"/>
                          <a:cs typeface="Times New Roman"/>
                        </a:rPr>
                        <a:t>Campagna 2017</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b="1" dirty="0">
                          <a:effectLst/>
                          <a:latin typeface="Times New Roman"/>
                          <a:ea typeface="Calibri"/>
                          <a:cs typeface="Times New Roman"/>
                        </a:rPr>
                        <a:t>Campagna </a:t>
                      </a:r>
                      <a:r>
                        <a:rPr lang="it-IT" sz="1600" b="1" dirty="0" smtClean="0">
                          <a:effectLst/>
                          <a:latin typeface="Times New Roman"/>
                          <a:ea typeface="Calibri"/>
                          <a:cs typeface="Times New Roman"/>
                        </a:rPr>
                        <a:t>2018</a:t>
                      </a:r>
                      <a:endParaRPr lang="en-US" sz="1600" dirty="0">
                        <a:effectLst/>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it-IT" sz="1600" dirty="0">
                          <a:effectLst/>
                          <a:latin typeface="Times New Roman"/>
                          <a:ea typeface="Calibri"/>
                          <a:cs typeface="Times New Roman"/>
                        </a:rPr>
                        <a:t>FEAGA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(Domanda Unica)</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“A”</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€ 264.824.883,75</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€ 230.400.442,50</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€ 242.839.846,27</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a:effectLst/>
                          <a:latin typeface="Times New Roman"/>
                          <a:ea typeface="Calibri"/>
                          <a:cs typeface="Times New Roman"/>
                        </a:rPr>
                        <a:t>€ 223.984.472,97</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€ 148.217.465,26</a:t>
                      </a:r>
                      <a:endParaRPr lang="it-IT" sz="1600" dirty="0">
                        <a:effectLst/>
                        <a:latin typeface="Calibri"/>
                        <a:ea typeface="Calibri"/>
                        <a:cs typeface="Times New Roman"/>
                      </a:endParaRPr>
                    </a:p>
                    <a:p>
                      <a:pPr algn="ctr">
                        <a:lnSpc>
                          <a:spcPct val="115000"/>
                        </a:lnSpc>
                        <a:spcAft>
                          <a:spcPts val="1000"/>
                        </a:spcAft>
                      </a:pPr>
                      <a:r>
                        <a:rPr lang="it-IT" sz="1600" dirty="0">
                          <a:effectLst/>
                          <a:latin typeface="Times New Roman"/>
                          <a:ea typeface="Calibri"/>
                          <a:cs typeface="Times New Roman"/>
                        </a:rPr>
                        <a:t>(PARZIALE)</a:t>
                      </a:r>
                      <a:endParaRPr lang="it-IT" sz="1600" dirty="0">
                        <a:effectLst/>
                        <a:latin typeface="Calibri"/>
                        <a:ea typeface="Calibri"/>
                        <a:cs typeface="Times New Roman"/>
                      </a:endParaRPr>
                    </a:p>
                  </a:txBody>
                  <a:tcPr marL="68580" marR="68580" marT="0" marB="0"/>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881079441"/>
              </p:ext>
            </p:extLst>
          </p:nvPr>
        </p:nvGraphicFramePr>
        <p:xfrm>
          <a:off x="35496" y="2768448"/>
          <a:ext cx="9036498" cy="2614168"/>
        </p:xfrm>
        <a:graphic>
          <a:graphicData uri="http://schemas.openxmlformats.org/drawingml/2006/table">
            <a:tbl>
              <a:tblPr firstRow="1" bandRow="1">
                <a:tableStyleId>{5C22544A-7EE6-4342-B048-85BDC9FD1C3A}</a:tableStyleId>
              </a:tblPr>
              <a:tblGrid>
                <a:gridCol w="1506083"/>
                <a:gridCol w="1506083"/>
                <a:gridCol w="1506083"/>
                <a:gridCol w="1506083"/>
                <a:gridCol w="1506083"/>
                <a:gridCol w="1506083"/>
              </a:tblGrid>
              <a:tr h="370840">
                <a:tc>
                  <a:txBody>
                    <a:bodyPr/>
                    <a:lstStyle/>
                    <a:p>
                      <a:pPr algn="ctr">
                        <a:lnSpc>
                          <a:spcPct val="115000"/>
                        </a:lnSpc>
                        <a:spcAft>
                          <a:spcPts val="1000"/>
                        </a:spcAft>
                      </a:pPr>
                      <a:r>
                        <a:rPr lang="it-IT" sz="1600" b="1" dirty="0">
                          <a:effectLst/>
                          <a:latin typeface="Times New Roman"/>
                          <a:ea typeface="Calibri"/>
                          <a:cs typeface="Times New Roman"/>
                        </a:rPr>
                        <a:t>Fondo</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smtClean="0">
                          <a:effectLst/>
                          <a:latin typeface="Times New Roman"/>
                          <a:ea typeface="Calibri"/>
                          <a:cs typeface="Times New Roman"/>
                        </a:rPr>
                        <a:t>Anno 2014</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a:t>
                      </a:r>
                      <a:r>
                        <a:rPr lang="it-IT" sz="1600" b="1" dirty="0" smtClean="0">
                          <a:effectLst/>
                          <a:latin typeface="Times New Roman"/>
                          <a:ea typeface="Calibri"/>
                          <a:cs typeface="Times New Roman"/>
                        </a:rPr>
                        <a:t>2015</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a:t>
                      </a:r>
                      <a:r>
                        <a:rPr lang="it-IT" sz="1600" b="1" dirty="0" smtClean="0">
                          <a:effectLst/>
                          <a:latin typeface="Times New Roman"/>
                          <a:ea typeface="Calibri"/>
                          <a:cs typeface="Times New Roman"/>
                        </a:rPr>
                        <a:t>2016</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a:t>
                      </a:r>
                      <a:r>
                        <a:rPr lang="it-IT" sz="1600" b="1" dirty="0" smtClean="0">
                          <a:effectLst/>
                          <a:latin typeface="Times New Roman"/>
                          <a:ea typeface="Calibri"/>
                          <a:cs typeface="Times New Roman"/>
                        </a:rPr>
                        <a:t>2017</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dirty="0">
                          <a:effectLst/>
                          <a:latin typeface="Times New Roman"/>
                          <a:ea typeface="Calibri"/>
                          <a:cs typeface="Times New Roman"/>
                        </a:rPr>
                        <a:t>Anno </a:t>
                      </a:r>
                      <a:r>
                        <a:rPr lang="it-IT" sz="1600" b="1" dirty="0" smtClean="0">
                          <a:effectLst/>
                          <a:latin typeface="Times New Roman"/>
                          <a:ea typeface="Calibri"/>
                          <a:cs typeface="Times New Roman"/>
                        </a:rPr>
                        <a:t>2018</a:t>
                      </a:r>
                      <a:endParaRPr lang="en-US" sz="1600" dirty="0">
                        <a:effectLst/>
                        <a:latin typeface="Calibri"/>
                        <a:ea typeface="Calibri"/>
                        <a:cs typeface="Times New Roman"/>
                      </a:endParaRPr>
                    </a:p>
                  </a:txBody>
                  <a:tcPr marL="68580" marR="68580" marT="0" marB="0" anchor="ctr"/>
                </a:tc>
              </a:tr>
              <a:tr h="370840">
                <a:tc>
                  <a:txBody>
                    <a:bodyPr/>
                    <a:lstStyle/>
                    <a:p>
                      <a:pPr algn="ctr">
                        <a:lnSpc>
                          <a:spcPct val="115000"/>
                        </a:lnSpc>
                        <a:spcAft>
                          <a:spcPts val="0"/>
                        </a:spcAft>
                      </a:pPr>
                      <a:r>
                        <a:rPr lang="it-IT" sz="1600" dirty="0">
                          <a:effectLst/>
                          <a:latin typeface="Times New Roman"/>
                          <a:ea typeface="Calibri"/>
                          <a:cs typeface="Times New Roman"/>
                        </a:rPr>
                        <a:t>FEASR</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(Sviluppo Rurale)</a:t>
                      </a:r>
                      <a:endParaRPr lang="en-US" sz="1600" dirty="0">
                        <a:effectLst/>
                        <a:latin typeface="Calibri"/>
                        <a:ea typeface="Calibri"/>
                        <a:cs typeface="Times New Roman"/>
                      </a:endParaRPr>
                    </a:p>
                    <a:p>
                      <a:pPr algn="ctr">
                        <a:lnSpc>
                          <a:spcPct val="115000"/>
                        </a:lnSpc>
                        <a:spcAft>
                          <a:spcPts val="0"/>
                        </a:spcAft>
                      </a:pPr>
                      <a:r>
                        <a:rPr lang="it-IT" sz="1600" dirty="0">
                          <a:effectLst/>
                          <a:latin typeface="Times New Roman"/>
                          <a:ea typeface="Calibri"/>
                          <a:cs typeface="Times New Roman"/>
                        </a:rPr>
                        <a:t>“B”</a:t>
                      </a:r>
                      <a:endParaRPr lang="en-US"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a:t>
                      </a:r>
                      <a:endParaRPr lang="it-IT" sz="1600" dirty="0" smtClean="0">
                        <a:effectLst/>
                        <a:latin typeface="Times New Roman"/>
                        <a:ea typeface="Calibri"/>
                        <a:cs typeface="Times New Roman"/>
                      </a:endParaRPr>
                    </a:p>
                    <a:p>
                      <a:pPr algn="ctr">
                        <a:lnSpc>
                          <a:spcPct val="115000"/>
                        </a:lnSpc>
                        <a:spcAft>
                          <a:spcPts val="1000"/>
                        </a:spcAft>
                      </a:pPr>
                      <a:r>
                        <a:rPr lang="it-IT" sz="1600" dirty="0" smtClean="0">
                          <a:effectLst/>
                          <a:latin typeface="Times New Roman"/>
                          <a:ea typeface="Calibri"/>
                          <a:cs typeface="Times New Roman"/>
                        </a:rPr>
                        <a:t>150.698.096,16</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a:t>
                      </a:r>
                      <a:endParaRPr lang="it-IT" sz="1600" dirty="0" smtClean="0">
                        <a:effectLst/>
                        <a:latin typeface="Times New Roman"/>
                        <a:ea typeface="Calibri"/>
                        <a:cs typeface="Times New Roman"/>
                      </a:endParaRPr>
                    </a:p>
                    <a:p>
                      <a:pPr algn="ctr">
                        <a:lnSpc>
                          <a:spcPct val="115000"/>
                        </a:lnSpc>
                        <a:spcAft>
                          <a:spcPts val="1000"/>
                        </a:spcAft>
                      </a:pPr>
                      <a:r>
                        <a:rPr lang="it-IT" sz="1600" dirty="0" smtClean="0">
                          <a:effectLst/>
                          <a:latin typeface="Times New Roman"/>
                          <a:ea typeface="Calibri"/>
                          <a:cs typeface="Times New Roman"/>
                        </a:rPr>
                        <a:t>197.018.539,14</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a:t>
                      </a:r>
                      <a:endParaRPr lang="it-IT" sz="1600" dirty="0" smtClean="0">
                        <a:effectLst/>
                        <a:latin typeface="Times New Roman"/>
                        <a:ea typeface="Calibri"/>
                        <a:cs typeface="Times New Roman"/>
                      </a:endParaRPr>
                    </a:p>
                    <a:p>
                      <a:pPr algn="ctr">
                        <a:lnSpc>
                          <a:spcPct val="115000"/>
                        </a:lnSpc>
                        <a:spcAft>
                          <a:spcPts val="1000"/>
                        </a:spcAft>
                      </a:pPr>
                      <a:r>
                        <a:rPr lang="it-IT" sz="1600" dirty="0" smtClean="0">
                          <a:effectLst/>
                          <a:latin typeface="Times New Roman"/>
                          <a:ea typeface="Calibri"/>
                          <a:cs typeface="Times New Roman"/>
                        </a:rPr>
                        <a:t>81.012.333,48</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smtClean="0">
                          <a:effectLst/>
                          <a:latin typeface="Times New Roman"/>
                          <a:ea typeface="Calibri"/>
                          <a:cs typeface="Times New Roman"/>
                        </a:rPr>
                        <a:t>€</a:t>
                      </a:r>
                    </a:p>
                    <a:p>
                      <a:pPr algn="ctr">
                        <a:lnSpc>
                          <a:spcPct val="115000"/>
                        </a:lnSpc>
                        <a:spcAft>
                          <a:spcPts val="1000"/>
                        </a:spcAft>
                      </a:pPr>
                      <a:r>
                        <a:rPr lang="it-IT" sz="1600" dirty="0" smtClean="0">
                          <a:effectLst/>
                          <a:latin typeface="Times New Roman"/>
                          <a:ea typeface="Calibri"/>
                          <a:cs typeface="Times New Roman"/>
                        </a:rPr>
                        <a:t>119.600.890,48</a:t>
                      </a:r>
                      <a:endParaRPr lang="it-IT" sz="16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dirty="0">
                          <a:effectLst/>
                          <a:latin typeface="Times New Roman"/>
                          <a:ea typeface="Calibri"/>
                          <a:cs typeface="Times New Roman"/>
                        </a:rPr>
                        <a:t>€ </a:t>
                      </a:r>
                      <a:endParaRPr lang="it-IT" sz="1600" dirty="0" smtClean="0">
                        <a:effectLst/>
                        <a:latin typeface="Times New Roman"/>
                        <a:ea typeface="Calibri"/>
                        <a:cs typeface="Times New Roman"/>
                      </a:endParaRPr>
                    </a:p>
                    <a:p>
                      <a:pPr algn="ctr">
                        <a:lnSpc>
                          <a:spcPct val="115000"/>
                        </a:lnSpc>
                        <a:spcAft>
                          <a:spcPts val="1000"/>
                        </a:spcAft>
                      </a:pPr>
                      <a:r>
                        <a:rPr lang="it-IT" sz="1600" dirty="0" smtClean="0">
                          <a:effectLst/>
                          <a:latin typeface="Times New Roman"/>
                          <a:ea typeface="Calibri"/>
                          <a:cs typeface="Times New Roman"/>
                        </a:rPr>
                        <a:t>190.124.779,51</a:t>
                      </a:r>
                      <a:endParaRPr lang="it-IT" sz="1600" dirty="0">
                        <a:effectLst/>
                        <a:latin typeface="Calibri"/>
                        <a:ea typeface="Calibri"/>
                        <a:cs typeface="Times New Roman"/>
                      </a:endParaRPr>
                    </a:p>
                  </a:txBody>
                  <a:tcPr marL="68580" marR="68580" marT="0" marB="0" anchor="ctr"/>
                </a:tc>
              </a:tr>
              <a:tr h="235688">
                <a:tc>
                  <a:txBody>
                    <a:bodyPr/>
                    <a:lstStyle/>
                    <a:p>
                      <a:pPr algn="ctr">
                        <a:lnSpc>
                          <a:spcPct val="115000"/>
                        </a:lnSpc>
                        <a:spcAft>
                          <a:spcPts val="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c>
                  <a:txBody>
                    <a:bodyPr/>
                    <a:lstStyle/>
                    <a:p>
                      <a:pPr algn="just">
                        <a:lnSpc>
                          <a:spcPct val="115000"/>
                        </a:lnSpc>
                        <a:spcAft>
                          <a:spcPts val="1000"/>
                        </a:spcAft>
                      </a:pPr>
                      <a:r>
                        <a:rPr lang="it-IT" sz="1600" cap="all">
                          <a:effectLst/>
                          <a:latin typeface="Times New Roman"/>
                          <a:ea typeface="Calibri"/>
                          <a:cs typeface="Times New Roman"/>
                        </a:rPr>
                        <a:t> </a:t>
                      </a:r>
                      <a:endParaRPr lang="en-US" sz="1600">
                        <a:effectLst/>
                        <a:latin typeface="Calibri"/>
                        <a:ea typeface="Calibri"/>
                        <a:cs typeface="Times New Roman"/>
                      </a:endParaRPr>
                    </a:p>
                  </a:txBody>
                  <a:tcPr marL="68580" marR="68580" marT="0" marB="0"/>
                </a:tc>
              </a:tr>
              <a:tr h="370840">
                <a:tc>
                  <a:txBody>
                    <a:bodyPr/>
                    <a:lstStyle/>
                    <a:p>
                      <a:pPr algn="ctr">
                        <a:lnSpc>
                          <a:spcPct val="115000"/>
                        </a:lnSpc>
                        <a:spcAft>
                          <a:spcPts val="1000"/>
                        </a:spcAft>
                      </a:pPr>
                      <a:r>
                        <a:rPr lang="it-IT" sz="1600" b="1">
                          <a:effectLst/>
                          <a:latin typeface="Times New Roman"/>
                          <a:ea typeface="Calibri"/>
                          <a:cs typeface="Times New Roman"/>
                        </a:rPr>
                        <a:t>TOTALE</a:t>
                      </a:r>
                      <a:endParaRPr lang="en-US" sz="1600">
                        <a:effectLst/>
                        <a:latin typeface="Calibri"/>
                        <a:ea typeface="Calibri"/>
                        <a:cs typeface="Times New Roman"/>
                      </a:endParaRPr>
                    </a:p>
                    <a:p>
                      <a:pPr algn="ctr">
                        <a:lnSpc>
                          <a:spcPct val="115000"/>
                        </a:lnSpc>
                        <a:spcAft>
                          <a:spcPts val="1000"/>
                        </a:spcAft>
                      </a:pPr>
                      <a:r>
                        <a:rPr lang="it-IT" sz="1600" b="1">
                          <a:effectLst/>
                          <a:latin typeface="Times New Roman"/>
                          <a:ea typeface="Calibri"/>
                          <a:cs typeface="Times New Roman"/>
                        </a:rPr>
                        <a:t>(“A” + “B”)</a:t>
                      </a:r>
                      <a:endParaRPr lang="en-US"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€ 415.522.979,91</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€ 301.770.056,97</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it-IT" sz="1600" b="1">
                          <a:effectLst/>
                          <a:latin typeface="Times New Roman"/>
                          <a:ea typeface="Calibri"/>
                          <a:cs typeface="Times New Roman"/>
                        </a:rPr>
                        <a:t>€ 212.049.714,23</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a:solidFill>
                            <a:srgbClr val="000000"/>
                          </a:solidFill>
                          <a:effectLst/>
                          <a:latin typeface="Times New Roman"/>
                          <a:ea typeface="Times New Roman"/>
                          <a:cs typeface="Times New Roman"/>
                        </a:rPr>
                        <a:t>€ 343.585.363,45</a:t>
                      </a:r>
                      <a:endParaRPr lang="it-IT" sz="1600">
                        <a:effectLst/>
                        <a:latin typeface="Calibri"/>
                        <a:ea typeface="Calibri"/>
                        <a:cs typeface="Times New Roman"/>
                      </a:endParaRPr>
                    </a:p>
                    <a:p>
                      <a:pPr algn="ctr">
                        <a:lnSpc>
                          <a:spcPct val="115000"/>
                        </a:lnSpc>
                        <a:spcAft>
                          <a:spcPts val="1000"/>
                        </a:spcAft>
                      </a:pPr>
                      <a:r>
                        <a:rPr lang="it-IT" sz="1600" b="1">
                          <a:effectLst/>
                          <a:latin typeface="Times New Roman"/>
                          <a:ea typeface="Calibri"/>
                          <a:cs typeface="Times New Roman"/>
                        </a:rPr>
                        <a:t> </a:t>
                      </a:r>
                      <a:endParaRPr lang="it-IT"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it-IT" sz="1600" dirty="0">
                          <a:solidFill>
                            <a:srgbClr val="000000"/>
                          </a:solidFill>
                          <a:effectLst/>
                          <a:latin typeface="Times New Roman"/>
                          <a:ea typeface="Times New Roman"/>
                          <a:cs typeface="Times New Roman"/>
                        </a:rPr>
                        <a:t>€ 338.342.244,77</a:t>
                      </a:r>
                      <a:endParaRPr lang="it-IT" sz="1600" dirty="0">
                        <a:effectLst/>
                        <a:latin typeface="Calibri"/>
                        <a:ea typeface="Calibri"/>
                        <a:cs typeface="Times New Roman"/>
                      </a:endParaRPr>
                    </a:p>
                    <a:p>
                      <a:pPr algn="ctr">
                        <a:lnSpc>
                          <a:spcPct val="115000"/>
                        </a:lnSpc>
                        <a:spcAft>
                          <a:spcPts val="1000"/>
                        </a:spcAft>
                      </a:pPr>
                      <a:r>
                        <a:rPr lang="it-IT" sz="1600" b="1" dirty="0">
                          <a:effectLst/>
                          <a:latin typeface="Times New Roman"/>
                          <a:ea typeface="Calibri"/>
                          <a:cs typeface="Times New Roman"/>
                        </a:rPr>
                        <a:t>(PARZ)</a:t>
                      </a:r>
                      <a:endParaRPr lang="it-IT"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59078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22"/>
          </p:nvPr>
        </p:nvSpPr>
        <p:spPr/>
        <p:txBody>
          <a:bodyPr/>
          <a:lstStyle/>
          <a:p>
            <a:pPr>
              <a:defRPr/>
            </a:pPr>
            <a:fld id="{D1F5C51E-7C36-40E0-BD63-646968E635C0}" type="datetime1">
              <a:rPr lang="it-IT" smtClean="0"/>
              <a:pPr>
                <a:defRPr/>
              </a:pPr>
              <a:t>04/02/2019</a:t>
            </a:fld>
            <a:endParaRPr lang="it-IT" dirty="0"/>
          </a:p>
        </p:txBody>
      </p:sp>
      <p:sp>
        <p:nvSpPr>
          <p:cNvPr id="5" name="Segnaposto numero diapositiva 4"/>
          <p:cNvSpPr>
            <a:spLocks noGrp="1"/>
          </p:cNvSpPr>
          <p:nvPr>
            <p:ph type="sldNum" sz="quarter" idx="24"/>
          </p:nvPr>
        </p:nvSpPr>
        <p:spPr/>
        <p:txBody>
          <a:bodyPr/>
          <a:lstStyle/>
          <a:p>
            <a:pPr>
              <a:defRPr/>
            </a:pPr>
            <a:fld id="{1C7D1003-559A-4320-8362-51A1D6BF1414}" type="slidenum">
              <a:rPr lang="it-IT" smtClean="0"/>
              <a:pPr>
                <a:defRPr/>
              </a:pPr>
              <a:t>8</a:t>
            </a:fld>
            <a:endParaRPr lang="it-IT"/>
          </a:p>
        </p:txBody>
      </p:sp>
      <p:sp>
        <p:nvSpPr>
          <p:cNvPr id="9" name="Segnaposto contenuto 2"/>
          <p:cNvSpPr>
            <a:spLocks noGrp="1"/>
          </p:cNvSpPr>
          <p:nvPr>
            <p:ph idx="21"/>
          </p:nvPr>
        </p:nvSpPr>
        <p:spPr>
          <a:xfrm>
            <a:off x="88445" y="44624"/>
            <a:ext cx="8948051" cy="740627"/>
          </a:xfrm>
        </p:spPr>
        <p:txBody>
          <a:bodyPr/>
          <a:lstStyle/>
          <a:p>
            <a:pPr marL="0" lvl="0" indent="0" algn="ctr">
              <a:buNone/>
            </a:pPr>
            <a:r>
              <a:rPr lang="it-IT" b="1" i="1" dirty="0" smtClean="0">
                <a:solidFill>
                  <a:srgbClr val="1F497D"/>
                </a:solidFill>
              </a:rPr>
              <a:t>La Struttura Organizzativa</a:t>
            </a:r>
            <a:endParaRPr lang="it-IT" dirty="0">
              <a:solidFill>
                <a:srgbClr val="1F497D"/>
              </a:solidFill>
            </a:endParaRPr>
          </a:p>
        </p:txBody>
      </p:sp>
      <p:pic>
        <p:nvPicPr>
          <p:cNvPr id="6" name="Immagine 5"/>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6601579" cy="4392488"/>
          </a:xfrm>
          <a:prstGeom prst="rect">
            <a:avLst/>
          </a:prstGeom>
          <a:noFill/>
          <a:ln>
            <a:noFill/>
          </a:ln>
        </p:spPr>
      </p:pic>
    </p:spTree>
    <p:extLst>
      <p:ext uri="{BB962C8B-B14F-4D97-AF65-F5344CB8AC3E}">
        <p14:creationId xmlns:p14="http://schemas.microsoft.com/office/powerpoint/2010/main" val="2403680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egnaposto contenuto 9"/>
          <p:cNvSpPr>
            <a:spLocks noGrp="1"/>
          </p:cNvSpPr>
          <p:nvPr>
            <p:ph idx="1"/>
          </p:nvPr>
        </p:nvSpPr>
        <p:spPr/>
        <p:txBody>
          <a:bodyPr/>
          <a:lstStyle/>
          <a:p>
            <a:endParaRPr lang="it-IT"/>
          </a:p>
        </p:txBody>
      </p:sp>
      <p:sp>
        <p:nvSpPr>
          <p:cNvPr id="11" name="Segnaposto contenuto 10"/>
          <p:cNvSpPr>
            <a:spLocks noGrp="1"/>
          </p:cNvSpPr>
          <p:nvPr>
            <p:ph idx="21"/>
          </p:nvPr>
        </p:nvSpPr>
        <p:spPr/>
        <p:txBody>
          <a:bodyPr/>
          <a:lstStyle/>
          <a:p>
            <a:endParaRPr lang="it-IT"/>
          </a:p>
        </p:txBody>
      </p:sp>
      <p:sp>
        <p:nvSpPr>
          <p:cNvPr id="4" name="Segnaposto data 3"/>
          <p:cNvSpPr>
            <a:spLocks noGrp="1"/>
          </p:cNvSpPr>
          <p:nvPr>
            <p:ph type="dt" sz="half" idx="22"/>
          </p:nvPr>
        </p:nvSpPr>
        <p:spPr/>
        <p:txBody>
          <a:bodyPr/>
          <a:lstStyle/>
          <a:p>
            <a:pPr>
              <a:defRPr/>
            </a:pPr>
            <a:fld id="{3E963258-A4DC-4E98-AA83-4C6295DC088B}" type="datetimeFigureOut">
              <a:rPr lang="it-IT" smtClean="0"/>
              <a:pPr>
                <a:defRPr/>
              </a:pPr>
              <a:t>04/02/2019</a:t>
            </a:fld>
            <a:endParaRPr lang="it-IT"/>
          </a:p>
        </p:txBody>
      </p:sp>
      <p:sp>
        <p:nvSpPr>
          <p:cNvPr id="5" name="Segnaposto numero diapositiva 4"/>
          <p:cNvSpPr>
            <a:spLocks noGrp="1"/>
          </p:cNvSpPr>
          <p:nvPr>
            <p:ph type="sldNum" sz="quarter" idx="24"/>
          </p:nvPr>
        </p:nvSpPr>
        <p:spPr/>
        <p:txBody>
          <a:bodyPr/>
          <a:lstStyle/>
          <a:p>
            <a:pPr>
              <a:defRPr/>
            </a:pPr>
            <a:fld id="{CFC9AF6B-3222-4993-ACE2-E8240E256062}" type="slidenum">
              <a:rPr lang="it-IT" smtClean="0"/>
              <a:pPr>
                <a:defRPr/>
              </a:pPr>
              <a:t>9</a:t>
            </a:fld>
            <a:endParaRPr lang="it-IT"/>
          </a:p>
        </p:txBody>
      </p:sp>
      <p:graphicFrame>
        <p:nvGraphicFramePr>
          <p:cNvPr id="9" name="Tabella 8"/>
          <p:cNvGraphicFramePr>
            <a:graphicFrameLocks noGrp="1"/>
          </p:cNvGraphicFramePr>
          <p:nvPr>
            <p:extLst>
              <p:ext uri="{D42A27DB-BD31-4B8C-83A1-F6EECF244321}">
                <p14:modId xmlns:p14="http://schemas.microsoft.com/office/powerpoint/2010/main" val="3536476896"/>
              </p:ext>
            </p:extLst>
          </p:nvPr>
        </p:nvGraphicFramePr>
        <p:xfrm>
          <a:off x="36512" y="-27383"/>
          <a:ext cx="9144000" cy="5303185"/>
        </p:xfrm>
        <a:graphic>
          <a:graphicData uri="http://schemas.openxmlformats.org/drawingml/2006/table">
            <a:tbl>
              <a:tblPr firstRow="1" bandRow="1">
                <a:tableStyleId>{5C22544A-7EE6-4342-B048-85BDC9FD1C3A}</a:tableStyleId>
              </a:tblPr>
              <a:tblGrid>
                <a:gridCol w="9144000"/>
              </a:tblGrid>
              <a:tr h="296503">
                <a:tc>
                  <a:txBody>
                    <a:bodyPr/>
                    <a:lstStyle/>
                    <a:p>
                      <a:pPr algn="ctr">
                        <a:lnSpc>
                          <a:spcPct val="115000"/>
                        </a:lnSpc>
                        <a:spcAft>
                          <a:spcPts val="1000"/>
                        </a:spcAft>
                        <a:tabLst>
                          <a:tab pos="450215" algn="l"/>
                        </a:tabLst>
                      </a:pPr>
                      <a:r>
                        <a:rPr lang="it-IT" sz="2000" b="1" u="sng" dirty="0">
                          <a:effectLst/>
                          <a:latin typeface="Times New Roman"/>
                          <a:ea typeface="Calibri"/>
                          <a:cs typeface="Times New Roman"/>
                        </a:rPr>
                        <a:t>Punti di Forza</a:t>
                      </a:r>
                      <a:endParaRPr lang="en-US" sz="2000" dirty="0">
                        <a:effectLst/>
                        <a:latin typeface="Calibri"/>
                        <a:ea typeface="Calibri"/>
                        <a:cs typeface="Times New Roman"/>
                      </a:endParaRPr>
                    </a:p>
                  </a:txBody>
                  <a:tcPr marL="68580" marR="68580" marT="0" marB="0"/>
                </a:tc>
              </a:tr>
              <a:tr h="593007">
                <a:tc>
                  <a:txBody>
                    <a:bodyPr/>
                    <a:lstStyle/>
                    <a:p>
                      <a:pPr algn="just">
                        <a:lnSpc>
                          <a:spcPct val="115000"/>
                        </a:lnSpc>
                        <a:spcAft>
                          <a:spcPts val="1000"/>
                        </a:spcAft>
                        <a:tabLst>
                          <a:tab pos="450215" algn="l"/>
                        </a:tabLst>
                      </a:pPr>
                      <a:r>
                        <a:rPr lang="it-IT" sz="1800" dirty="0" smtClean="0">
                          <a:effectLst/>
                          <a:latin typeface="Times New Roman"/>
                          <a:ea typeface="Calibri"/>
                          <a:cs typeface="Times New Roman"/>
                        </a:rPr>
                        <a:t>Forte propensione verso la Sicurezza delle Informazioni</a:t>
                      </a:r>
                      <a:endParaRPr lang="en-US" sz="1800" dirty="0">
                        <a:effectLst/>
                        <a:latin typeface="Times New Roman"/>
                        <a:ea typeface="Calibri"/>
                        <a:cs typeface="Times New Roman"/>
                      </a:endParaRPr>
                    </a:p>
                  </a:txBody>
                  <a:tcPr marL="68580" marR="68580" marT="0" marB="0"/>
                </a:tc>
              </a:tr>
              <a:tr h="889510">
                <a:tc>
                  <a:txBody>
                    <a:bodyPr/>
                    <a:lstStyle/>
                    <a:p>
                      <a:pPr algn="just">
                        <a:lnSpc>
                          <a:spcPct val="115000"/>
                        </a:lnSpc>
                        <a:spcAft>
                          <a:spcPts val="1000"/>
                        </a:spcAft>
                        <a:tabLst>
                          <a:tab pos="450215" algn="l"/>
                        </a:tabLst>
                      </a:pPr>
                      <a:r>
                        <a:rPr lang="it-IT" sz="1800" dirty="0" smtClean="0">
                          <a:effectLst/>
                          <a:latin typeface="Times New Roman"/>
                          <a:ea typeface="Calibri"/>
                          <a:cs typeface="Times New Roman"/>
                        </a:rPr>
                        <a:t>Alta specializzazione in materia di controlli in agricoltura, confermata dalla decisione della Giunta regionale di affidare, a partire dal 2016, all'ARCEA nuove competenze in materia di assegnazione del carburante agricolo a regime fiscale agevolato.</a:t>
                      </a:r>
                      <a:endParaRPr lang="en-US" sz="1800" dirty="0">
                        <a:effectLst/>
                        <a:latin typeface="Calibri"/>
                        <a:ea typeface="Calibri"/>
                        <a:cs typeface="Times New Roman"/>
                      </a:endParaRPr>
                    </a:p>
                  </a:txBody>
                  <a:tcPr marL="68580" marR="68580" marT="0" marB="0"/>
                </a:tc>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Riconoscimento da parte del MIPAAF e della Commissione Europea ed applicazione di </a:t>
                      </a:r>
                      <a:r>
                        <a:rPr lang="it-IT" sz="1800" dirty="0" smtClean="0">
                          <a:effectLst/>
                          <a:latin typeface="Times New Roman"/>
                          <a:ea typeface="Calibri"/>
                          <a:cs typeface="Times New Roman"/>
                        </a:rPr>
                        <a:t>procedure </a:t>
                      </a:r>
                      <a:r>
                        <a:rPr lang="it-IT" sz="1800" dirty="0">
                          <a:effectLst/>
                          <a:latin typeface="Times New Roman"/>
                          <a:ea typeface="Calibri"/>
                          <a:cs typeface="Times New Roman"/>
                        </a:rPr>
                        <a:t>codificate che consentono l’erogazione dei fondi in agricoltura in tempi certi</a:t>
                      </a:r>
                      <a:endParaRPr lang="en-US" sz="1800" dirty="0">
                        <a:effectLst/>
                        <a:latin typeface="Calibri"/>
                        <a:ea typeface="Calibri"/>
                        <a:cs typeface="Times New Roman"/>
                      </a:endParaRPr>
                    </a:p>
                  </a:txBody>
                  <a:tcPr marL="68580" marR="68580" marT="0" marB="0"/>
                </a:tc>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Struttura Organizzativa flessibile e personale adeguatamente formato</a:t>
                      </a:r>
                      <a:endParaRPr lang="en-US" sz="1800" dirty="0">
                        <a:effectLst/>
                        <a:latin typeface="Calibri"/>
                        <a:ea typeface="Calibri"/>
                        <a:cs typeface="Times New Roman"/>
                      </a:endParaRPr>
                    </a:p>
                  </a:txBody>
                  <a:tcPr marL="68580" marR="68580" marT="0" marB="0"/>
                </a:tc>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Sistema Informativo dedicato ed altamente performante</a:t>
                      </a:r>
                      <a:endParaRPr lang="en-US" sz="1800" dirty="0">
                        <a:effectLst/>
                        <a:latin typeface="Calibri"/>
                        <a:ea typeface="Calibri"/>
                        <a:cs typeface="Times New Roman"/>
                      </a:endParaRPr>
                    </a:p>
                  </a:txBody>
                  <a:tcPr marL="68580" marR="68580" marT="0" marB="0"/>
                </a:tc>
              </a:tr>
              <a:tr h="296503">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Elevato grado di sicurezza nella gestione dei flussi informativi</a:t>
                      </a:r>
                      <a:endParaRPr lang="en-US" sz="1800" dirty="0">
                        <a:effectLst/>
                        <a:latin typeface="Calibri"/>
                        <a:ea typeface="Calibri"/>
                        <a:cs typeface="Times New Roman"/>
                      </a:endParaRPr>
                    </a:p>
                  </a:txBody>
                  <a:tcPr marL="68580" marR="68580" marT="0" marB="0"/>
                </a:tc>
              </a:tr>
              <a:tr h="296503">
                <a:tc>
                  <a:txBody>
                    <a:bodyPr/>
                    <a:lstStyle/>
                    <a:p>
                      <a:pPr algn="just">
                        <a:lnSpc>
                          <a:spcPct val="115000"/>
                        </a:lnSpc>
                        <a:spcAft>
                          <a:spcPts val="1000"/>
                        </a:spcAft>
                        <a:tabLst>
                          <a:tab pos="450215" algn="l"/>
                        </a:tabLst>
                      </a:pPr>
                      <a:r>
                        <a:rPr lang="it-IT" sz="1800" dirty="0" smtClean="0">
                          <a:effectLst/>
                          <a:latin typeface="Times New Roman"/>
                          <a:ea typeface="Calibri"/>
                          <a:cs typeface="Times New Roman"/>
                        </a:rPr>
                        <a:t>Controllo </a:t>
                      </a:r>
                      <a:r>
                        <a:rPr lang="it-IT" sz="1800" dirty="0">
                          <a:effectLst/>
                          <a:latin typeface="Times New Roman"/>
                          <a:ea typeface="Calibri"/>
                          <a:cs typeface="Times New Roman"/>
                        </a:rPr>
                        <a:t>interno </a:t>
                      </a:r>
                      <a:r>
                        <a:rPr lang="it-IT" sz="1800" dirty="0" smtClean="0">
                          <a:effectLst/>
                          <a:latin typeface="Times New Roman"/>
                          <a:ea typeface="Calibri"/>
                          <a:cs typeface="Times New Roman"/>
                        </a:rPr>
                        <a:t>fortemente orientato </a:t>
                      </a:r>
                      <a:r>
                        <a:rPr lang="it-IT" sz="1800" dirty="0">
                          <a:effectLst/>
                          <a:latin typeface="Times New Roman"/>
                          <a:ea typeface="Calibri"/>
                          <a:cs typeface="Times New Roman"/>
                        </a:rPr>
                        <a:t>alla prevenzione ed alla gestione del rischio</a:t>
                      </a:r>
                      <a:endParaRPr lang="en-US" sz="1800" dirty="0">
                        <a:effectLst/>
                        <a:latin typeface="Calibri"/>
                        <a:ea typeface="Calibri"/>
                        <a:cs typeface="Times New Roman"/>
                      </a:endParaRPr>
                    </a:p>
                  </a:txBody>
                  <a:tcPr marL="68580" marR="68580" marT="0" marB="0"/>
                </a:tc>
              </a:tr>
              <a:tr h="593007">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Attività di controllo sugli enti delegati e sui beneficiari </a:t>
                      </a:r>
                      <a:r>
                        <a:rPr lang="it-IT" sz="1800" dirty="0" smtClean="0">
                          <a:effectLst/>
                          <a:latin typeface="Times New Roman"/>
                          <a:ea typeface="Calibri"/>
                          <a:cs typeface="Times New Roman"/>
                        </a:rPr>
                        <a:t>finalizzata </a:t>
                      </a:r>
                      <a:r>
                        <a:rPr lang="it-IT" sz="1800" dirty="0">
                          <a:effectLst/>
                          <a:latin typeface="Times New Roman"/>
                          <a:ea typeface="Calibri"/>
                          <a:cs typeface="Times New Roman"/>
                        </a:rPr>
                        <a:t>alla prevenzione ed alla repressione di comportamenti illeciti</a:t>
                      </a:r>
                      <a:endParaRPr lang="en-US" sz="1800" dirty="0">
                        <a:effectLst/>
                        <a:latin typeface="Calibri"/>
                        <a:ea typeface="Calibri"/>
                        <a:cs typeface="Times New Roman"/>
                      </a:endParaRPr>
                    </a:p>
                  </a:txBody>
                  <a:tcPr marL="68580" marR="68580" marT="0" marB="0"/>
                </a:tc>
              </a:tr>
              <a:tr h="889510">
                <a:tc>
                  <a:txBody>
                    <a:bodyPr/>
                    <a:lstStyle/>
                    <a:p>
                      <a:pPr algn="just">
                        <a:lnSpc>
                          <a:spcPct val="115000"/>
                        </a:lnSpc>
                        <a:spcAft>
                          <a:spcPts val="1000"/>
                        </a:spcAft>
                        <a:tabLst>
                          <a:tab pos="450215" algn="l"/>
                        </a:tabLst>
                      </a:pPr>
                      <a:r>
                        <a:rPr lang="it-IT" sz="1800" dirty="0">
                          <a:effectLst/>
                          <a:latin typeface="Times New Roman"/>
                          <a:ea typeface="Calibri"/>
                          <a:cs typeface="Times New Roman"/>
                        </a:rPr>
                        <a:t>Radicamento sul territorio e punto di riferimento per i beneficiari e per le altre istituzioni che a vario titolo operano nel settore dell’attuazione della PAC nella Regione Calabria</a:t>
                      </a:r>
                      <a:endParaRPr lang="en-US" sz="18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67649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amp;S_TemplatePresentazio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29976</TotalTime>
  <Words>5113</Words>
  <Application>Microsoft Office PowerPoint</Application>
  <PresentationFormat>Presentazione su schermo (4:3)</PresentationFormat>
  <Paragraphs>850</Paragraphs>
  <Slides>68</Slides>
  <Notes>5</Notes>
  <HiddenSlides>0</HiddenSlides>
  <MMClips>0</MMClips>
  <ScaleCrop>false</ScaleCrop>
  <HeadingPairs>
    <vt:vector size="4" baseType="variant">
      <vt:variant>
        <vt:lpstr>Tema</vt:lpstr>
      </vt:variant>
      <vt:variant>
        <vt:i4>4</vt:i4>
      </vt:variant>
      <vt:variant>
        <vt:lpstr>Titoli diapositive</vt:lpstr>
      </vt:variant>
      <vt:variant>
        <vt:i4>68</vt:i4>
      </vt:variant>
    </vt:vector>
  </HeadingPairs>
  <TitlesOfParts>
    <vt:vector size="72" baseType="lpstr">
      <vt:lpstr>T&amp;S_TemplatePresentazione</vt:lpstr>
      <vt:lpstr>2_Personalizza struttura</vt:lpstr>
      <vt:lpstr>Personalizza struttura</vt:lpstr>
      <vt:lpstr>1_Personalizza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RISULTATI DELLA LOTTA ALLE FRODI E STATO DEI RECUPERI </vt:lpstr>
      <vt:lpstr>RISULTATI DELLA LOTTA ALLE FRODI E STATO DEI RECUPERI </vt:lpstr>
      <vt:lpstr>RISULTATI DELLA LOTTA ALLE FRODI E STATO DEI RECUPERI</vt:lpstr>
      <vt:lpstr>RISULTATI DELLA LOTTA ALLE FRODI E STATO DEI RECUPERI</vt:lpstr>
      <vt:lpstr>Risultati della lotta alle frodi e stato dei recuperi</vt:lpstr>
      <vt:lpstr>Risultati della lotta alle frodi e stato dei recuperi </vt:lpstr>
      <vt:lpstr>RISULTATI DELLA LOTTA ALLE FRODI E STATO DEI RECUPERI </vt:lpstr>
      <vt:lpstr>RISULTATI DELLA LOTTA ALLE FRODI E STATO DEI RECUPERI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Suddivisione dei costi per Centro di Costo e Natura: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principe</dc:creator>
  <cp:lastModifiedBy>Giuseppe Arcidiacono</cp:lastModifiedBy>
  <cp:revision>395</cp:revision>
  <dcterms:created xsi:type="dcterms:W3CDTF">2009-08-23T13:52:04Z</dcterms:created>
  <dcterms:modified xsi:type="dcterms:W3CDTF">2019-02-04T09:43:10Z</dcterms:modified>
</cp:coreProperties>
</file>